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792" r:id="rId3"/>
    <p:sldId id="764" r:id="rId4"/>
    <p:sldId id="766" r:id="rId5"/>
    <p:sldId id="767" r:id="rId6"/>
    <p:sldId id="747" r:id="rId7"/>
    <p:sldId id="778" r:id="rId8"/>
    <p:sldId id="779" r:id="rId9"/>
    <p:sldId id="773" r:id="rId10"/>
    <p:sldId id="772" r:id="rId11"/>
    <p:sldId id="749" r:id="rId12"/>
    <p:sldId id="752" r:id="rId13"/>
    <p:sldId id="753" r:id="rId14"/>
    <p:sldId id="751" r:id="rId15"/>
    <p:sldId id="782" r:id="rId16"/>
    <p:sldId id="795" r:id="rId17"/>
    <p:sldId id="794" r:id="rId18"/>
    <p:sldId id="796" r:id="rId19"/>
    <p:sldId id="797" r:id="rId20"/>
    <p:sldId id="774" r:id="rId21"/>
    <p:sldId id="780" r:id="rId22"/>
    <p:sldId id="755" r:id="rId23"/>
    <p:sldId id="757" r:id="rId24"/>
    <p:sldId id="783" r:id="rId25"/>
    <p:sldId id="784" r:id="rId26"/>
    <p:sldId id="788" r:id="rId27"/>
    <p:sldId id="785" r:id="rId28"/>
    <p:sldId id="786" r:id="rId29"/>
    <p:sldId id="787" r:id="rId30"/>
    <p:sldId id="789" r:id="rId31"/>
    <p:sldId id="791" r:id="rId3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CA"/>
    <a:srgbClr val="FAA21B"/>
    <a:srgbClr val="DE7C00"/>
    <a:srgbClr val="0033A0"/>
    <a:srgbClr val="FFC72C"/>
    <a:srgbClr val="58C9E7"/>
    <a:srgbClr val="492365"/>
    <a:srgbClr val="752F8A"/>
    <a:srgbClr val="8F1336"/>
    <a:srgbClr val="D61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93792" autoAdjust="0"/>
  </p:normalViewPr>
  <p:slideViewPr>
    <p:cSldViewPr snapToGrid="0">
      <p:cViewPr varScale="1">
        <p:scale>
          <a:sx n="62" d="100"/>
          <a:sy n="62" d="100"/>
        </p:scale>
        <p:origin x="79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p:scale>
          <a:sx n="100" d="100"/>
          <a:sy n="100" d="100"/>
        </p:scale>
        <p:origin x="1552" y="-25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060C83D-CA87-4B01-8093-8D717B825EBF}" type="datetimeFigureOut">
              <a:rPr lang="en-US" smtClean="0"/>
              <a:t>6/10/2021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C67A237-8B26-4F57-B424-4FE7D26402B4}" type="slidenum">
              <a:rPr lang="en-US" smtClean="0"/>
              <a:t>‹#›</a:t>
            </a:fld>
            <a:endParaRPr lang="en-US"/>
          </a:p>
        </p:txBody>
      </p:sp>
    </p:spTree>
    <p:extLst>
      <p:ext uri="{BB962C8B-B14F-4D97-AF65-F5344CB8AC3E}">
        <p14:creationId xmlns:p14="http://schemas.microsoft.com/office/powerpoint/2010/main" val="58755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85863"/>
            <a:ext cx="5632450" cy="3168650"/>
          </a:xfrm>
        </p:spPr>
      </p:sp>
      <p:sp>
        <p:nvSpPr>
          <p:cNvPr id="3" name="Notes Placeholder 2"/>
          <p:cNvSpPr>
            <a:spLocks noGrp="1"/>
          </p:cNvSpPr>
          <p:nvPr>
            <p:ph type="body" idx="1"/>
          </p:nvPr>
        </p:nvSpPr>
        <p:spPr/>
        <p:txBody>
          <a:bodyPr/>
          <a:lstStyle/>
          <a:p>
            <a:r>
              <a:rPr lang="en-US" dirty="0"/>
              <a:t>Hello. Welcome to the Funding Opportunities for Theatre Education Webinar. I’m James Palmarini, </a:t>
            </a:r>
            <a:r>
              <a:rPr lang="en-US" dirty="0" err="1"/>
              <a:t>EdTA</a:t>
            </a:r>
            <a:r>
              <a:rPr lang="en-US" dirty="0"/>
              <a:t> Policy and Advocacy Advisor. In this short presentation, were going to walk through two federal funding streams that theatre and other arts education are eligible to apply for in 2021 and beyond. </a:t>
            </a:r>
          </a:p>
        </p:txBody>
      </p:sp>
      <p:sp>
        <p:nvSpPr>
          <p:cNvPr id="4" name="Slide Number Placeholder 3"/>
          <p:cNvSpPr>
            <a:spLocks noGrp="1"/>
          </p:cNvSpPr>
          <p:nvPr>
            <p:ph type="sldNum" sz="quarter" idx="5"/>
          </p:nvPr>
        </p:nvSpPr>
        <p:spPr/>
        <p:txBody>
          <a:bodyPr/>
          <a:lstStyle/>
          <a:p>
            <a:fld id="{1C67A237-8B26-4F57-B424-4FE7D26402B4}" type="slidenum">
              <a:rPr lang="en-US" smtClean="0"/>
              <a:t>1</a:t>
            </a:fld>
            <a:endParaRPr lang="en-US"/>
          </a:p>
        </p:txBody>
      </p:sp>
    </p:spTree>
    <p:extLst>
      <p:ext uri="{BB962C8B-B14F-4D97-AF65-F5344CB8AC3E}">
        <p14:creationId xmlns:p14="http://schemas.microsoft.com/office/powerpoint/2010/main" val="414943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87450"/>
            <a:ext cx="5632450" cy="3168650"/>
          </a:xfrm>
        </p:spPr>
      </p:sp>
      <p:sp>
        <p:nvSpPr>
          <p:cNvPr id="3" name="Notes Placeholder 2"/>
          <p:cNvSpPr>
            <a:spLocks noGrp="1"/>
          </p:cNvSpPr>
          <p:nvPr>
            <p:ph type="body" idx="1"/>
          </p:nvPr>
        </p:nvSpPr>
        <p:spPr>
          <a:xfrm>
            <a:off x="780098" y="4413250"/>
            <a:ext cx="5681980" cy="3696712"/>
          </a:xfrm>
        </p:spPr>
        <p:txBody>
          <a:bodyPr/>
          <a:lstStyle/>
          <a:p>
            <a:r>
              <a:rPr lang="en-US" dirty="0"/>
              <a:t>There have actually been three education stimulus packages in the past year and a half: READ SLIDE.</a:t>
            </a:r>
          </a:p>
          <a:p>
            <a:endParaRPr lang="en-US" dirty="0"/>
          </a:p>
          <a:p>
            <a:r>
              <a:rPr lang="en-US" dirty="0"/>
              <a:t>Districts have already received and distributed ESSER I and II funds. While in some states ESSER II funds are still being allocated, for the most part administrators are focusing on ESSER III funds, which is we’re here to talk about. </a:t>
            </a:r>
          </a:p>
          <a:p>
            <a:endParaRPr lang="en-US" dirty="0"/>
          </a:p>
          <a:p>
            <a:r>
              <a:rPr lang="en-US" dirty="0"/>
              <a:t>And it’s also worth mentioning that the proposed 2022 Department of Education budget of $102.8 billion, is the largest in history. In total, this money represents an unprecedented level of federal support for public education.  </a:t>
            </a:r>
          </a:p>
        </p:txBody>
      </p:sp>
      <p:sp>
        <p:nvSpPr>
          <p:cNvPr id="4" name="Slide Number Placeholder 3"/>
          <p:cNvSpPr>
            <a:spLocks noGrp="1"/>
          </p:cNvSpPr>
          <p:nvPr>
            <p:ph type="sldNum" sz="quarter" idx="5"/>
          </p:nvPr>
        </p:nvSpPr>
        <p:spPr/>
        <p:txBody>
          <a:bodyPr/>
          <a:lstStyle/>
          <a:p>
            <a:fld id="{1C67A237-8B26-4F57-B424-4FE7D26402B4}" type="slidenum">
              <a:rPr lang="en-US" smtClean="0"/>
              <a:t>10</a:t>
            </a:fld>
            <a:endParaRPr lang="en-US"/>
          </a:p>
        </p:txBody>
      </p:sp>
    </p:spTree>
    <p:extLst>
      <p:ext uri="{BB962C8B-B14F-4D97-AF65-F5344CB8AC3E}">
        <p14:creationId xmlns:p14="http://schemas.microsoft.com/office/powerpoint/2010/main" val="384589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some perspective about this funding and an important limitation about it as well.</a:t>
            </a:r>
          </a:p>
          <a:p>
            <a:endParaRPr lang="en-US" dirty="0"/>
          </a:p>
          <a:p>
            <a:r>
              <a:rPr lang="en-US" dirty="0"/>
              <a:t>READ SLIDE</a:t>
            </a:r>
          </a:p>
          <a:p>
            <a:r>
              <a:rPr lang="en-US" dirty="0"/>
              <a:t> </a:t>
            </a:r>
          </a:p>
        </p:txBody>
      </p:sp>
      <p:sp>
        <p:nvSpPr>
          <p:cNvPr id="4" name="Slide Number Placeholder 3"/>
          <p:cNvSpPr>
            <a:spLocks noGrp="1"/>
          </p:cNvSpPr>
          <p:nvPr>
            <p:ph type="sldNum" sz="quarter" idx="5"/>
          </p:nvPr>
        </p:nvSpPr>
        <p:spPr/>
        <p:txBody>
          <a:bodyPr/>
          <a:lstStyle/>
          <a:p>
            <a:fld id="{1C67A237-8B26-4F57-B424-4FE7D26402B4}" type="slidenum">
              <a:rPr lang="en-US" smtClean="0"/>
              <a:t>11</a:t>
            </a:fld>
            <a:endParaRPr lang="en-US"/>
          </a:p>
        </p:txBody>
      </p:sp>
    </p:spTree>
    <p:extLst>
      <p:ext uri="{BB962C8B-B14F-4D97-AF65-F5344CB8AC3E}">
        <p14:creationId xmlns:p14="http://schemas.microsoft.com/office/powerpoint/2010/main" val="2429498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3" y="4518600"/>
            <a:ext cx="5681980" cy="3696712"/>
          </a:xfrm>
        </p:spPr>
        <p:txBody>
          <a:bodyPr/>
          <a:lstStyle/>
          <a:p>
            <a:r>
              <a:rPr lang="en-US" dirty="0"/>
              <a:t>READ SLIDE AND ADD</a:t>
            </a:r>
          </a:p>
          <a:p>
            <a:endParaRPr lang="en-US" dirty="0"/>
          </a:p>
          <a:p>
            <a:r>
              <a:rPr lang="en-US" dirty="0"/>
              <a:t>You can see the full list of allowable uses in the </a:t>
            </a:r>
            <a:r>
              <a:rPr lang="en-US" dirty="0" err="1"/>
              <a:t>EdTA</a:t>
            </a:r>
            <a:r>
              <a:rPr lang="en-US" dirty="0"/>
              <a:t> Guide to ESSER in the Rapid Response Center.</a:t>
            </a:r>
          </a:p>
          <a:p>
            <a:endParaRPr lang="en-US" dirty="0"/>
          </a:p>
          <a:p>
            <a:r>
              <a:rPr lang="en-US" dirty="0"/>
              <a:t>Additionally, ESSER funds can be used to support other federal education laws which help some of your students, including the Individuals with Disabilities ACT (IDEA); the Perkins CTE Act; and McKinney-Vento Homeless Assistance Act.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67A237-8B26-4F57-B424-4FE7D26402B4}" type="slidenum">
              <a:rPr lang="en-US" smtClean="0"/>
              <a:t>12</a:t>
            </a:fld>
            <a:endParaRPr lang="en-US"/>
          </a:p>
        </p:txBody>
      </p:sp>
    </p:spTree>
    <p:extLst>
      <p:ext uri="{BB962C8B-B14F-4D97-AF65-F5344CB8AC3E}">
        <p14:creationId xmlns:p14="http://schemas.microsoft.com/office/powerpoint/2010/main" val="2017437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know READ SLIDE</a:t>
            </a:r>
          </a:p>
          <a:p>
            <a:endParaRPr lang="en-US" dirty="0"/>
          </a:p>
          <a:p>
            <a:r>
              <a:rPr lang="en-US" dirty="0"/>
              <a:t>In other words, they only must meet one of the 15 allowable activities listed in the Funding Eligibility for Well-Rounded Subject Areas document. </a:t>
            </a:r>
          </a:p>
        </p:txBody>
      </p:sp>
      <p:sp>
        <p:nvSpPr>
          <p:cNvPr id="4" name="Slide Number Placeholder 3"/>
          <p:cNvSpPr>
            <a:spLocks noGrp="1"/>
          </p:cNvSpPr>
          <p:nvPr>
            <p:ph type="sldNum" sz="quarter" idx="5"/>
          </p:nvPr>
        </p:nvSpPr>
        <p:spPr/>
        <p:txBody>
          <a:bodyPr/>
          <a:lstStyle/>
          <a:p>
            <a:fld id="{1C67A237-8B26-4F57-B424-4FE7D26402B4}" type="slidenum">
              <a:rPr lang="en-US" smtClean="0"/>
              <a:t>13</a:t>
            </a:fld>
            <a:endParaRPr lang="en-US"/>
          </a:p>
        </p:txBody>
      </p:sp>
    </p:spTree>
    <p:extLst>
      <p:ext uri="{BB962C8B-B14F-4D97-AF65-F5344CB8AC3E}">
        <p14:creationId xmlns:p14="http://schemas.microsoft.com/office/powerpoint/2010/main" val="3000586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013" y="4518600"/>
            <a:ext cx="5681980" cy="3696712"/>
          </a:xfrm>
        </p:spPr>
        <p:txBody>
          <a:bodyPr/>
          <a:lstStyle/>
          <a:p>
            <a:r>
              <a:rPr lang="en-US" dirty="0"/>
              <a:t>What exactly are we talking about in terms of funding under the “</a:t>
            </a:r>
            <a:r>
              <a:rPr lang="en-US" dirty="0" err="1"/>
              <a:t>allowables</a:t>
            </a:r>
            <a:r>
              <a:rPr lang="en-US" dirty="0"/>
              <a:t>”? Here’s some examples READ RED </a:t>
            </a:r>
          </a:p>
          <a:p>
            <a:endParaRPr lang="en-US" dirty="0"/>
          </a:p>
          <a:p>
            <a:endParaRPr lang="en-US" dirty="0"/>
          </a:p>
        </p:txBody>
      </p:sp>
      <p:sp>
        <p:nvSpPr>
          <p:cNvPr id="4" name="Slide Number Placeholder 3"/>
          <p:cNvSpPr>
            <a:spLocks noGrp="1"/>
          </p:cNvSpPr>
          <p:nvPr>
            <p:ph type="sldNum" sz="quarter" idx="5"/>
          </p:nvPr>
        </p:nvSpPr>
        <p:spPr/>
        <p:txBody>
          <a:bodyPr/>
          <a:lstStyle/>
          <a:p>
            <a:fld id="{1C67A237-8B26-4F57-B424-4FE7D26402B4}" type="slidenum">
              <a:rPr lang="en-US" smtClean="0"/>
              <a:t>14</a:t>
            </a:fld>
            <a:endParaRPr lang="en-US"/>
          </a:p>
        </p:txBody>
      </p:sp>
    </p:spTree>
    <p:extLst>
      <p:ext uri="{BB962C8B-B14F-4D97-AF65-F5344CB8AC3E}">
        <p14:creationId xmlns:p14="http://schemas.microsoft.com/office/powerpoint/2010/main" val="753825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013" y="4518600"/>
            <a:ext cx="5681980" cy="3696712"/>
          </a:xfrm>
        </p:spPr>
        <p:txBody>
          <a:bodyPr/>
          <a:lstStyle/>
          <a:p>
            <a:r>
              <a:rPr lang="en-US" dirty="0"/>
              <a:t>READ SLIDE</a:t>
            </a:r>
          </a:p>
          <a:p>
            <a:endParaRPr lang="en-US" dirty="0"/>
          </a:p>
          <a:p>
            <a:r>
              <a:rPr lang="en-US" dirty="0"/>
              <a:t>You can see other examples and how they align to the 15 allowable ESSER statutes in the EDTA Guide to ESSER.  </a:t>
            </a:r>
          </a:p>
          <a:p>
            <a:endParaRPr lang="en-US" dirty="0"/>
          </a:p>
        </p:txBody>
      </p:sp>
      <p:sp>
        <p:nvSpPr>
          <p:cNvPr id="4" name="Slide Number Placeholder 3"/>
          <p:cNvSpPr>
            <a:spLocks noGrp="1"/>
          </p:cNvSpPr>
          <p:nvPr>
            <p:ph type="sldNum" sz="quarter" idx="5"/>
          </p:nvPr>
        </p:nvSpPr>
        <p:spPr/>
        <p:txBody>
          <a:bodyPr/>
          <a:lstStyle/>
          <a:p>
            <a:fld id="{1C67A237-8B26-4F57-B424-4FE7D26402B4}" type="slidenum">
              <a:rPr lang="en-US" smtClean="0"/>
              <a:t>15</a:t>
            </a:fld>
            <a:endParaRPr lang="en-US"/>
          </a:p>
        </p:txBody>
      </p:sp>
    </p:spTree>
    <p:extLst>
      <p:ext uri="{BB962C8B-B14F-4D97-AF65-F5344CB8AC3E}">
        <p14:creationId xmlns:p14="http://schemas.microsoft.com/office/powerpoint/2010/main" val="4171329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1 THEN</a:t>
            </a:r>
          </a:p>
          <a:p>
            <a:r>
              <a:rPr lang="en-US" dirty="0"/>
              <a:t>If you are NOT a Title I school but there is Title I school in your district, you will have to make a stronger case, likely around inequity, as to why your school and program should receive the funds, rather than the Title I school.  </a:t>
            </a:r>
          </a:p>
          <a:p>
            <a:endParaRPr lang="en-US" dirty="0"/>
          </a:p>
          <a:p>
            <a:r>
              <a:rPr lang="en-US" dirty="0"/>
              <a:t>READ 2 THEN</a:t>
            </a:r>
          </a:p>
          <a:p>
            <a:r>
              <a:rPr lang="en-US" dirty="0"/>
              <a:t>Under ESSER III,  each states’ department of education provides funding to nonpublic schools that enroll a significant percentage of children from low-income families and are most impacted by COVID-19.</a:t>
            </a:r>
          </a:p>
          <a:p>
            <a:endParaRPr lang="en-US" dirty="0"/>
          </a:p>
          <a:p>
            <a:r>
              <a:rPr lang="en-US" dirty="0"/>
              <a:t>READ 3 THEN</a:t>
            </a:r>
          </a:p>
          <a:p>
            <a:r>
              <a:rPr lang="en-US" dirty="0"/>
              <a:t>even if the positions were paid for with local and state funds in the past, ESSER funds can help support teacher salaries. However, it’s important to know that these positions may again be at risk once the funds are exhausted in 2024.  </a:t>
            </a:r>
          </a:p>
          <a:p>
            <a:endParaRPr lang="en-US" dirty="0"/>
          </a:p>
          <a:p>
            <a:r>
              <a:rPr lang="en-US" dirty="0"/>
              <a:t> </a:t>
            </a:r>
          </a:p>
        </p:txBody>
      </p:sp>
      <p:sp>
        <p:nvSpPr>
          <p:cNvPr id="4" name="Slide Number Placeholder 3"/>
          <p:cNvSpPr>
            <a:spLocks noGrp="1"/>
          </p:cNvSpPr>
          <p:nvPr>
            <p:ph type="sldNum" sz="quarter" idx="5"/>
          </p:nvPr>
        </p:nvSpPr>
        <p:spPr/>
        <p:txBody>
          <a:bodyPr/>
          <a:lstStyle/>
          <a:p>
            <a:fld id="{1C67A237-8B26-4F57-B424-4FE7D26402B4}" type="slidenum">
              <a:rPr lang="en-US" smtClean="0"/>
              <a:t>16</a:t>
            </a:fld>
            <a:endParaRPr lang="en-US"/>
          </a:p>
        </p:txBody>
      </p:sp>
    </p:spTree>
    <p:extLst>
      <p:ext uri="{BB962C8B-B14F-4D97-AF65-F5344CB8AC3E}">
        <p14:creationId xmlns:p14="http://schemas.microsoft.com/office/powerpoint/2010/main" val="38490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85863"/>
            <a:ext cx="5632450" cy="3168650"/>
          </a:xfrm>
        </p:spPr>
      </p:sp>
      <p:sp>
        <p:nvSpPr>
          <p:cNvPr id="3" name="Notes Placeholder 2"/>
          <p:cNvSpPr>
            <a:spLocks noGrp="1"/>
          </p:cNvSpPr>
          <p:nvPr>
            <p:ph type="body" idx="1"/>
          </p:nvPr>
        </p:nvSpPr>
        <p:spPr/>
        <p:txBody>
          <a:bodyPr/>
          <a:lstStyle/>
          <a:p>
            <a:r>
              <a:rPr lang="en-US" dirty="0"/>
              <a:t>Now, we’re going to talk about Title IV A, otherwise as Student Support and Academic Enrichment grants</a:t>
            </a:r>
          </a:p>
        </p:txBody>
      </p:sp>
      <p:sp>
        <p:nvSpPr>
          <p:cNvPr id="4" name="Slide Number Placeholder 3"/>
          <p:cNvSpPr>
            <a:spLocks noGrp="1"/>
          </p:cNvSpPr>
          <p:nvPr>
            <p:ph type="sldNum" sz="quarter" idx="5"/>
          </p:nvPr>
        </p:nvSpPr>
        <p:spPr/>
        <p:txBody>
          <a:bodyPr/>
          <a:lstStyle/>
          <a:p>
            <a:fld id="{1C67A237-8B26-4F57-B424-4FE7D26402B4}" type="slidenum">
              <a:rPr lang="en-US" smtClean="0"/>
              <a:t>17</a:t>
            </a:fld>
            <a:endParaRPr lang="en-US"/>
          </a:p>
        </p:txBody>
      </p:sp>
    </p:spTree>
    <p:extLst>
      <p:ext uri="{BB962C8B-B14F-4D97-AF65-F5344CB8AC3E}">
        <p14:creationId xmlns:p14="http://schemas.microsoft.com/office/powerpoint/2010/main" val="1558452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85863"/>
            <a:ext cx="5632450" cy="3168650"/>
          </a:xfrm>
        </p:spPr>
      </p:sp>
      <p:sp>
        <p:nvSpPr>
          <p:cNvPr id="3" name="Notes Placeholder 2"/>
          <p:cNvSpPr>
            <a:spLocks noGrp="1"/>
          </p:cNvSpPr>
          <p:nvPr>
            <p:ph type="body" idx="1"/>
          </p:nvPr>
        </p:nvSpPr>
        <p:spPr/>
        <p:txBody>
          <a:bodyPr/>
          <a:lstStyle/>
          <a:p>
            <a:r>
              <a:rPr lang="en-US" dirty="0"/>
              <a:t>In 2017, the federal education law, the Every Student Succeeds Act created Title IV A, a new funding stream designed to improve student achievement through three specific strategies—READ SLIDE</a:t>
            </a:r>
          </a:p>
          <a:p>
            <a:endParaRPr lang="en-US" dirty="0"/>
          </a:p>
          <a:p>
            <a:endParaRPr lang="en-US" dirty="0"/>
          </a:p>
        </p:txBody>
      </p:sp>
      <p:sp>
        <p:nvSpPr>
          <p:cNvPr id="4" name="Slide Number Placeholder 3"/>
          <p:cNvSpPr>
            <a:spLocks noGrp="1"/>
          </p:cNvSpPr>
          <p:nvPr>
            <p:ph type="sldNum" sz="quarter" idx="5"/>
          </p:nvPr>
        </p:nvSpPr>
        <p:spPr/>
        <p:txBody>
          <a:bodyPr/>
          <a:lstStyle/>
          <a:p>
            <a:fld id="{1C67A237-8B26-4F57-B424-4FE7D26402B4}" type="slidenum">
              <a:rPr lang="en-US" smtClean="0"/>
              <a:t>18</a:t>
            </a:fld>
            <a:endParaRPr lang="en-US"/>
          </a:p>
        </p:txBody>
      </p:sp>
    </p:spTree>
    <p:extLst>
      <p:ext uri="{BB962C8B-B14F-4D97-AF65-F5344CB8AC3E}">
        <p14:creationId xmlns:p14="http://schemas.microsoft.com/office/powerpoint/2010/main" val="2565767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1187450"/>
            <a:ext cx="5632450" cy="3168650"/>
          </a:xfrm>
        </p:spPr>
      </p:sp>
      <p:sp>
        <p:nvSpPr>
          <p:cNvPr id="3" name="Notes Placeholder 2"/>
          <p:cNvSpPr>
            <a:spLocks noGrp="1"/>
          </p:cNvSpPr>
          <p:nvPr>
            <p:ph type="body" idx="1"/>
          </p:nvPr>
        </p:nvSpPr>
        <p:spPr>
          <a:xfrm>
            <a:off x="944563" y="4434463"/>
            <a:ext cx="5681980" cy="3696712"/>
          </a:xfrm>
        </p:spPr>
        <p:txBody>
          <a:bodyPr/>
          <a:lstStyle/>
          <a:p>
            <a:endParaRPr lang="en-US" dirty="0"/>
          </a:p>
          <a:p>
            <a:r>
              <a:rPr lang="en-US" dirty="0"/>
              <a:t>This Title federal fund flows through each state’s department of education to school districts.  </a:t>
            </a:r>
          </a:p>
          <a:p>
            <a:endParaRPr lang="en-US" dirty="0"/>
          </a:p>
          <a:p>
            <a:r>
              <a:rPr lang="en-US" dirty="0"/>
              <a:t>And the important thing to know is that, unlike ESSER II, these funds are </a:t>
            </a:r>
            <a:r>
              <a:rPr lang="en-US" dirty="0" err="1"/>
              <a:t>permant</a:t>
            </a:r>
            <a:r>
              <a:rPr lang="en-US" dirty="0"/>
              <a:t> and unlikely to go away, as Congress as demonstrated bi-partisan support for funds since enactment.</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1C67A237-8B26-4F57-B424-4FE7D26402B4}" type="slidenum">
              <a:rPr lang="en-US" smtClean="0"/>
              <a:t>19</a:t>
            </a:fld>
            <a:endParaRPr lang="en-US"/>
          </a:p>
        </p:txBody>
      </p:sp>
    </p:spTree>
    <p:extLst>
      <p:ext uri="{BB962C8B-B14F-4D97-AF65-F5344CB8AC3E}">
        <p14:creationId xmlns:p14="http://schemas.microsoft.com/office/powerpoint/2010/main" val="149756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85863"/>
            <a:ext cx="5632450" cy="3168650"/>
          </a:xfrm>
        </p:spPr>
      </p:sp>
      <p:sp>
        <p:nvSpPr>
          <p:cNvPr id="3" name="Notes Placeholder 2"/>
          <p:cNvSpPr>
            <a:spLocks noGrp="1"/>
          </p:cNvSpPr>
          <p:nvPr>
            <p:ph type="body" idx="1"/>
          </p:nvPr>
        </p:nvSpPr>
        <p:spPr/>
        <p:txBody>
          <a:bodyPr/>
          <a:lstStyle/>
          <a:p>
            <a:r>
              <a:rPr lang="en-US" dirty="0"/>
              <a:t>The federal funding programs were going to address here are the Elementary and Secondary Relief fund and Title IV A.</a:t>
            </a:r>
          </a:p>
        </p:txBody>
      </p:sp>
      <p:sp>
        <p:nvSpPr>
          <p:cNvPr id="4" name="Slide Number Placeholder 3"/>
          <p:cNvSpPr>
            <a:spLocks noGrp="1"/>
          </p:cNvSpPr>
          <p:nvPr>
            <p:ph type="sldNum" sz="quarter" idx="5"/>
          </p:nvPr>
        </p:nvSpPr>
        <p:spPr/>
        <p:txBody>
          <a:bodyPr/>
          <a:lstStyle/>
          <a:p>
            <a:fld id="{1C67A237-8B26-4F57-B424-4FE7D26402B4}" type="slidenum">
              <a:rPr lang="en-US" smtClean="0"/>
              <a:t>2</a:t>
            </a:fld>
            <a:endParaRPr lang="en-US"/>
          </a:p>
        </p:txBody>
      </p:sp>
    </p:spTree>
    <p:extLst>
      <p:ext uri="{BB962C8B-B14F-4D97-AF65-F5344CB8AC3E}">
        <p14:creationId xmlns:p14="http://schemas.microsoft.com/office/powerpoint/2010/main" val="3540536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1187450"/>
            <a:ext cx="5632450" cy="3168650"/>
          </a:xfrm>
        </p:spPr>
      </p:sp>
      <p:sp>
        <p:nvSpPr>
          <p:cNvPr id="3" name="Notes Placeholder 2"/>
          <p:cNvSpPr>
            <a:spLocks noGrp="1"/>
          </p:cNvSpPr>
          <p:nvPr>
            <p:ph type="body" idx="1"/>
          </p:nvPr>
        </p:nvSpPr>
        <p:spPr>
          <a:xfrm>
            <a:off x="710247" y="4504313"/>
            <a:ext cx="5681980" cy="3696712"/>
          </a:xfrm>
        </p:spPr>
        <p:txBody>
          <a:bodyPr/>
          <a:lstStyle/>
          <a:p>
            <a:endParaRPr lang="en-US" dirty="0"/>
          </a:p>
          <a:p>
            <a:r>
              <a:rPr lang="en-US" dirty="0"/>
              <a:t>And in fact, the allocated amount has increased annually since 2017. READ SLIDE</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1C67A237-8B26-4F57-B424-4FE7D26402B4}" type="slidenum">
              <a:rPr lang="en-US" smtClean="0"/>
              <a:t>20</a:t>
            </a:fld>
            <a:endParaRPr lang="en-US"/>
          </a:p>
        </p:txBody>
      </p:sp>
    </p:spTree>
    <p:extLst>
      <p:ext uri="{BB962C8B-B14F-4D97-AF65-F5344CB8AC3E}">
        <p14:creationId xmlns:p14="http://schemas.microsoft.com/office/powerpoint/2010/main" val="1958783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ON LESS THAN $30K: For example that the school has a high percentage of high-poverty students, or has been consistently identified as a high risk environment.</a:t>
            </a:r>
          </a:p>
          <a:p>
            <a:endParaRPr lang="en-US" dirty="0"/>
          </a:p>
          <a:p>
            <a:r>
              <a:rPr lang="en-US" dirty="0"/>
              <a:t>ON NEEDS ASSESSMENT: The district must prove that the Title IV A funds are not supplanting local funds that are already available to pay for a specific request. Perhaps you would like new lights for your auditorium and the district simply does not budget for equipment upgrades. </a:t>
            </a:r>
          </a:p>
          <a:p>
            <a:endParaRPr lang="en-US" b="1" dirty="0"/>
          </a:p>
        </p:txBody>
      </p:sp>
      <p:sp>
        <p:nvSpPr>
          <p:cNvPr id="4" name="Slide Number Placeholder 3"/>
          <p:cNvSpPr>
            <a:spLocks noGrp="1"/>
          </p:cNvSpPr>
          <p:nvPr>
            <p:ph type="sldNum" sz="quarter" idx="5"/>
          </p:nvPr>
        </p:nvSpPr>
        <p:spPr/>
        <p:txBody>
          <a:bodyPr/>
          <a:lstStyle/>
          <a:p>
            <a:fld id="{1C67A237-8B26-4F57-B424-4FE7D26402B4}" type="slidenum">
              <a:rPr lang="en-US" smtClean="0"/>
              <a:t>21</a:t>
            </a:fld>
            <a:endParaRPr lang="en-US"/>
          </a:p>
        </p:txBody>
      </p:sp>
    </p:spTree>
    <p:extLst>
      <p:ext uri="{BB962C8B-B14F-4D97-AF65-F5344CB8AC3E}">
        <p14:creationId xmlns:p14="http://schemas.microsoft.com/office/powerpoint/2010/main" val="265927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LIST</a:t>
            </a:r>
          </a:p>
          <a:p>
            <a:r>
              <a:rPr lang="en-US" dirty="0"/>
              <a:t>These are not any different from what you might ask for in an ESSER application, except in one very important way: Title IV A funds CANNOT be used for pay for staff. </a:t>
            </a:r>
          </a:p>
          <a:p>
            <a:r>
              <a:rPr lang="en-US" dirty="0"/>
              <a:t> </a:t>
            </a:r>
          </a:p>
        </p:txBody>
      </p:sp>
      <p:sp>
        <p:nvSpPr>
          <p:cNvPr id="4" name="Slide Number Placeholder 3"/>
          <p:cNvSpPr>
            <a:spLocks noGrp="1"/>
          </p:cNvSpPr>
          <p:nvPr>
            <p:ph type="sldNum" sz="quarter" idx="5"/>
          </p:nvPr>
        </p:nvSpPr>
        <p:spPr/>
        <p:txBody>
          <a:bodyPr/>
          <a:lstStyle/>
          <a:p>
            <a:fld id="{1C67A237-8B26-4F57-B424-4FE7D26402B4}" type="slidenum">
              <a:rPr lang="en-US" smtClean="0"/>
              <a:t>22</a:t>
            </a:fld>
            <a:endParaRPr lang="en-US"/>
          </a:p>
        </p:txBody>
      </p:sp>
    </p:spTree>
    <p:extLst>
      <p:ext uri="{BB962C8B-B14F-4D97-AF65-F5344CB8AC3E}">
        <p14:creationId xmlns:p14="http://schemas.microsoft.com/office/powerpoint/2010/main" val="2911013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3" y="4588054"/>
            <a:ext cx="5681980" cy="3696712"/>
          </a:xfrm>
        </p:spPr>
        <p:txBody>
          <a:bodyPr/>
          <a:lstStyle/>
          <a:p>
            <a:r>
              <a:rPr lang="en-US" dirty="0"/>
              <a:t>READ 1 THEN</a:t>
            </a:r>
          </a:p>
          <a:p>
            <a:r>
              <a:rPr lang="en-US" dirty="0"/>
              <a:t>For example, if you would like to buy a new sound board you would show the value of using these federal dollars by explaining that there are no local dollars to cover the purchase and that it is essential to your curriculum. </a:t>
            </a:r>
          </a:p>
          <a:p>
            <a:endParaRPr lang="en-US" dirty="0"/>
          </a:p>
          <a:p>
            <a:r>
              <a:rPr lang="en-US" dirty="0"/>
              <a:t>READ 2 THEN</a:t>
            </a:r>
          </a:p>
          <a:p>
            <a:r>
              <a:rPr lang="en-US" dirty="0"/>
              <a:t>The same eligibility rules that apply to ESSER are in force for Title IV A  </a:t>
            </a:r>
          </a:p>
          <a:p>
            <a:endParaRPr lang="en-US" dirty="0"/>
          </a:p>
          <a:p>
            <a:r>
              <a:rPr lang="en-US" dirty="0"/>
              <a:t>READ 3 THEN</a:t>
            </a:r>
          </a:p>
          <a:p>
            <a:endParaRPr lang="en-US" dirty="0"/>
          </a:p>
          <a:p>
            <a:r>
              <a:rPr lang="en-US" dirty="0"/>
              <a:t>Making a request for these dollars for your program has to be done through a new application annually. </a:t>
            </a:r>
          </a:p>
        </p:txBody>
      </p:sp>
      <p:sp>
        <p:nvSpPr>
          <p:cNvPr id="4" name="Slide Number Placeholder 3"/>
          <p:cNvSpPr>
            <a:spLocks noGrp="1"/>
          </p:cNvSpPr>
          <p:nvPr>
            <p:ph type="sldNum" sz="quarter" idx="5"/>
          </p:nvPr>
        </p:nvSpPr>
        <p:spPr/>
        <p:txBody>
          <a:bodyPr/>
          <a:lstStyle/>
          <a:p>
            <a:fld id="{1C67A237-8B26-4F57-B424-4FE7D26402B4}" type="slidenum">
              <a:rPr lang="en-US" smtClean="0"/>
              <a:t>23</a:t>
            </a:fld>
            <a:endParaRPr lang="en-US"/>
          </a:p>
        </p:txBody>
      </p:sp>
    </p:spTree>
    <p:extLst>
      <p:ext uri="{BB962C8B-B14F-4D97-AF65-F5344CB8AC3E}">
        <p14:creationId xmlns:p14="http://schemas.microsoft.com/office/powerpoint/2010/main" val="1294104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0098" y="4607104"/>
            <a:ext cx="5681980" cy="3696712"/>
          </a:xfrm>
        </p:spPr>
        <p:txBody>
          <a:bodyPr/>
          <a:lstStyle/>
          <a:p>
            <a:r>
              <a:rPr lang="en-US" dirty="0"/>
              <a:t>While you, as an individual educator, are not eligible to directly apply for ESSER or Title IV A funds, your school CAN through the district office. </a:t>
            </a:r>
          </a:p>
          <a:p>
            <a:endParaRPr lang="en-US" dirty="0"/>
          </a:p>
          <a:p>
            <a:r>
              <a:rPr lang="en-US" dirty="0"/>
              <a:t>And remember, the application timeline for ESSER funds and Title IV A funds are different—ESSER application is currently ongoing; Title IV A fund application are done annually in the spring </a:t>
            </a:r>
          </a:p>
          <a:p>
            <a:endParaRPr lang="en-US" dirty="0"/>
          </a:p>
          <a:p>
            <a:r>
              <a:rPr lang="en-US" dirty="0"/>
              <a:t>The first thing you need to do as an advocate for your program is to find out who is the federal programs administrator or Title I Director responsible for managing the funds in your district. </a:t>
            </a:r>
          </a:p>
          <a:p>
            <a:endParaRPr lang="en-US" dirty="0"/>
          </a:p>
          <a:p>
            <a:endParaRPr lang="en-US" dirty="0"/>
          </a:p>
          <a:p>
            <a:r>
              <a:rPr lang="en-US" dirty="0"/>
              <a:t>That individual will likely be the point person for both ESSER and Title IV A fund. It could be a school or district curriculum coordinator but if you are in small or rural district that might be the school principal or even a department head. </a:t>
            </a:r>
          </a:p>
        </p:txBody>
      </p:sp>
      <p:sp>
        <p:nvSpPr>
          <p:cNvPr id="4" name="Slide Number Placeholder 3"/>
          <p:cNvSpPr>
            <a:spLocks noGrp="1"/>
          </p:cNvSpPr>
          <p:nvPr>
            <p:ph type="sldNum" sz="quarter" idx="5"/>
          </p:nvPr>
        </p:nvSpPr>
        <p:spPr/>
        <p:txBody>
          <a:bodyPr/>
          <a:lstStyle/>
          <a:p>
            <a:fld id="{1C67A237-8B26-4F57-B424-4FE7D26402B4}" type="slidenum">
              <a:rPr lang="en-US" smtClean="0"/>
              <a:t>24</a:t>
            </a:fld>
            <a:endParaRPr lang="en-US"/>
          </a:p>
        </p:txBody>
      </p:sp>
    </p:spTree>
    <p:extLst>
      <p:ext uri="{BB962C8B-B14F-4D97-AF65-F5344CB8AC3E}">
        <p14:creationId xmlns:p14="http://schemas.microsoft.com/office/powerpoint/2010/main" val="1827691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3" y="4588054"/>
            <a:ext cx="5681980" cy="3696712"/>
          </a:xfrm>
        </p:spPr>
        <p:txBody>
          <a:bodyPr/>
          <a:lstStyle/>
          <a:p>
            <a:r>
              <a:rPr lang="en-US" dirty="0"/>
              <a:t>Before you reach out to ask how your theatre program might receive federal money, do a needs assessment of your program. That way, you can present a clear and specific ask for funding that will ensure that your theatre students will have the best opportunity to grow their knowledge and skills in the art we all love.  </a:t>
            </a:r>
          </a:p>
          <a:p>
            <a:endParaRPr lang="en-US" dirty="0"/>
          </a:p>
          <a:p>
            <a:r>
              <a:rPr lang="en-US" dirty="0"/>
              <a:t>A good resource to help in your program evaluation is the 2016 </a:t>
            </a:r>
            <a:r>
              <a:rPr lang="en-US" dirty="0" err="1"/>
              <a:t>EdTA</a:t>
            </a:r>
            <a:r>
              <a:rPr lang="en-US" dirty="0"/>
              <a:t> Opportunity-to-Learn Standards for Theatre Education—otherwise known as the OTLS, which addresses the necessary resources and equipment, staffing, curriculum, facilities, and safety needed to deliver a quality theatre education experience to all students. You can find the OTLS under the </a:t>
            </a:r>
            <a:r>
              <a:rPr lang="en-US" dirty="0" err="1"/>
              <a:t>EdTA</a:t>
            </a:r>
            <a:r>
              <a:rPr lang="en-US" dirty="0"/>
              <a:t> website resource tab. </a:t>
            </a:r>
          </a:p>
        </p:txBody>
      </p:sp>
      <p:sp>
        <p:nvSpPr>
          <p:cNvPr id="4" name="Slide Number Placeholder 3"/>
          <p:cNvSpPr>
            <a:spLocks noGrp="1"/>
          </p:cNvSpPr>
          <p:nvPr>
            <p:ph type="sldNum" sz="quarter" idx="5"/>
          </p:nvPr>
        </p:nvSpPr>
        <p:spPr/>
        <p:txBody>
          <a:bodyPr/>
          <a:lstStyle/>
          <a:p>
            <a:fld id="{1C67A237-8B26-4F57-B424-4FE7D26402B4}" type="slidenum">
              <a:rPr lang="en-US" smtClean="0"/>
              <a:t>25</a:t>
            </a:fld>
            <a:endParaRPr lang="en-US"/>
          </a:p>
        </p:txBody>
      </p:sp>
    </p:spTree>
    <p:extLst>
      <p:ext uri="{BB962C8B-B14F-4D97-AF65-F5344CB8AC3E}">
        <p14:creationId xmlns:p14="http://schemas.microsoft.com/office/powerpoint/2010/main" val="3564759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start might your needs assessment by asking yourself this fundamental question—READ SLIDE </a:t>
            </a:r>
          </a:p>
          <a:p>
            <a:endParaRPr lang="en-US" dirty="0"/>
          </a:p>
          <a:p>
            <a:r>
              <a:rPr lang="en-US" dirty="0"/>
              <a:t>THEN OTHER QUESTIONS, ONE AT A TIME.</a:t>
            </a:r>
          </a:p>
          <a:p>
            <a:endParaRPr lang="en-US" dirty="0"/>
          </a:p>
        </p:txBody>
      </p:sp>
      <p:sp>
        <p:nvSpPr>
          <p:cNvPr id="4" name="Slide Number Placeholder 3"/>
          <p:cNvSpPr>
            <a:spLocks noGrp="1"/>
          </p:cNvSpPr>
          <p:nvPr>
            <p:ph type="sldNum" sz="quarter" idx="5"/>
          </p:nvPr>
        </p:nvSpPr>
        <p:spPr/>
        <p:txBody>
          <a:bodyPr/>
          <a:lstStyle/>
          <a:p>
            <a:fld id="{1C67A237-8B26-4F57-B424-4FE7D26402B4}" type="slidenum">
              <a:rPr lang="en-US" smtClean="0"/>
              <a:t>26</a:t>
            </a:fld>
            <a:endParaRPr lang="en-US"/>
          </a:p>
        </p:txBody>
      </p:sp>
    </p:spTree>
    <p:extLst>
      <p:ext uri="{BB962C8B-B14F-4D97-AF65-F5344CB8AC3E}">
        <p14:creationId xmlns:p14="http://schemas.microsoft.com/office/powerpoint/2010/main" val="2256575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Whoever is responsible for building your school district’s ESSER funding request should be able (and willing) to discuss the needs of your theatre education program for the fall and your ideas for summer learning. You may also want to invite your principal or other administrators engaged in your theatre program to this meeting. </a:t>
            </a:r>
          </a:p>
          <a:p>
            <a:endParaRPr lang="en-US" dirty="0"/>
          </a:p>
          <a:p>
            <a:r>
              <a:rPr lang="en-US" dirty="0"/>
              <a:t>Be prepared to provide the evidence of your needs that you have assembled in your program review, including research to back up any pandemic mitigation and learning loss strategies and associated costs of what you are suggesting.</a:t>
            </a:r>
          </a:p>
        </p:txBody>
      </p:sp>
      <p:sp>
        <p:nvSpPr>
          <p:cNvPr id="4" name="Slide Number Placeholder 3"/>
          <p:cNvSpPr>
            <a:spLocks noGrp="1"/>
          </p:cNvSpPr>
          <p:nvPr>
            <p:ph type="sldNum" sz="quarter" idx="5"/>
          </p:nvPr>
        </p:nvSpPr>
        <p:spPr/>
        <p:txBody>
          <a:bodyPr/>
          <a:lstStyle/>
          <a:p>
            <a:fld id="{1C67A237-8B26-4F57-B424-4FE7D26402B4}" type="slidenum">
              <a:rPr lang="en-US" smtClean="0"/>
              <a:t>27</a:t>
            </a:fld>
            <a:endParaRPr lang="en-US"/>
          </a:p>
        </p:txBody>
      </p:sp>
    </p:spTree>
    <p:extLst>
      <p:ext uri="{BB962C8B-B14F-4D97-AF65-F5344CB8AC3E}">
        <p14:creationId xmlns:p14="http://schemas.microsoft.com/office/powerpoint/2010/main" val="4005120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298" y="4518600"/>
            <a:ext cx="5681980" cy="1240850"/>
          </a:xfrm>
        </p:spPr>
        <p:txBody>
          <a:bodyPr/>
          <a:lstStyle/>
          <a:p>
            <a:r>
              <a:rPr lang="en-US" dirty="0"/>
              <a:t>As you work with your federal programs’ person or staff in your district, remember that they are working to balance needs in all subject areas and across all the district’s schools. So, if you are told no, ask if it’s possible that the needs that you have listed for your program might available later.  </a:t>
            </a:r>
          </a:p>
        </p:txBody>
      </p:sp>
      <p:sp>
        <p:nvSpPr>
          <p:cNvPr id="4" name="Slide Number Placeholder 3"/>
          <p:cNvSpPr>
            <a:spLocks noGrp="1"/>
          </p:cNvSpPr>
          <p:nvPr>
            <p:ph type="sldNum" sz="quarter" idx="5"/>
          </p:nvPr>
        </p:nvSpPr>
        <p:spPr/>
        <p:txBody>
          <a:bodyPr/>
          <a:lstStyle/>
          <a:p>
            <a:fld id="{1C67A237-8B26-4F57-B424-4FE7D26402B4}" type="slidenum">
              <a:rPr lang="en-US" smtClean="0"/>
              <a:t>28</a:t>
            </a:fld>
            <a:endParaRPr lang="en-US"/>
          </a:p>
        </p:txBody>
      </p:sp>
    </p:spTree>
    <p:extLst>
      <p:ext uri="{BB962C8B-B14F-4D97-AF65-F5344CB8AC3E}">
        <p14:creationId xmlns:p14="http://schemas.microsoft.com/office/powerpoint/2010/main" val="2560703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7348" y="4518600"/>
            <a:ext cx="5681980" cy="3696712"/>
          </a:xfrm>
        </p:spPr>
        <p:txBody>
          <a:bodyPr/>
          <a:lstStyle/>
          <a:p>
            <a:r>
              <a:rPr lang="en-US" dirty="0"/>
              <a:t>READ EACH THEN….</a:t>
            </a:r>
          </a:p>
          <a:p>
            <a:endParaRPr lang="en-US" dirty="0"/>
          </a:p>
          <a:p>
            <a:r>
              <a:rPr lang="en-US" dirty="0"/>
              <a:t>Funding arts education is not likely a priority in your district. There is going to be lot of emphasis on remedial education to compensate the perceived learning loss that many student suffered under the pandemic. That could at the expense of arts education.</a:t>
            </a:r>
          </a:p>
          <a:p>
            <a:endParaRPr lang="en-US" dirty="0"/>
          </a:p>
          <a:p>
            <a:r>
              <a:rPr lang="en-US" dirty="0"/>
              <a:t>Some states are reducing education budgets and using ESSER money to temporarily backfill their budgets and allocations to districts. What that might mean a year, two year, and so on down the road is unknown, given the unpredictability of state economies.</a:t>
            </a:r>
          </a:p>
          <a:p>
            <a:endParaRPr lang="en-US" dirty="0"/>
          </a:p>
          <a:p>
            <a:r>
              <a:rPr lang="en-US" dirty="0"/>
              <a:t>Many districts, particularly those in high poverty areas, have suffered a serious community economic downturn prompted by the pandemic. The pandemic resulted in a substantial loss of revenue given the number of businesses that failed or shuttered. That, in turn meant less dollars in community coffers—money needed for basic city services as education. </a:t>
            </a:r>
          </a:p>
          <a:p>
            <a:r>
              <a:rPr lang="en-US" dirty="0"/>
              <a:t> </a:t>
            </a:r>
          </a:p>
          <a:p>
            <a:r>
              <a:rPr lang="en-US" dirty="0"/>
              <a:t>We are in a volatile political environment—a change in Congressional leadership in 2022 may compromise or change the educational goals of the current administration and 2024 could also alter the federal commitment to public education. </a:t>
            </a:r>
          </a:p>
          <a:p>
            <a:r>
              <a:rPr lang="en-US" dirty="0"/>
              <a:t> ….</a:t>
            </a:r>
          </a:p>
        </p:txBody>
      </p:sp>
      <p:sp>
        <p:nvSpPr>
          <p:cNvPr id="4" name="Slide Number Placeholder 3"/>
          <p:cNvSpPr>
            <a:spLocks noGrp="1"/>
          </p:cNvSpPr>
          <p:nvPr>
            <p:ph type="sldNum" sz="quarter" idx="5"/>
          </p:nvPr>
        </p:nvSpPr>
        <p:spPr/>
        <p:txBody>
          <a:bodyPr/>
          <a:lstStyle/>
          <a:p>
            <a:fld id="{1C67A237-8B26-4F57-B424-4FE7D26402B4}" type="slidenum">
              <a:rPr lang="en-US" smtClean="0"/>
              <a:t>29</a:t>
            </a:fld>
            <a:endParaRPr lang="en-US"/>
          </a:p>
        </p:txBody>
      </p:sp>
    </p:spTree>
    <p:extLst>
      <p:ext uri="{BB962C8B-B14F-4D97-AF65-F5344CB8AC3E}">
        <p14:creationId xmlns:p14="http://schemas.microsoft.com/office/powerpoint/2010/main" val="85742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9513"/>
            <a:ext cx="5632450" cy="3168650"/>
          </a:xfrm>
        </p:spPr>
      </p:sp>
      <p:sp>
        <p:nvSpPr>
          <p:cNvPr id="3" name="Notes Placeholder 2"/>
          <p:cNvSpPr>
            <a:spLocks noGrp="1"/>
          </p:cNvSpPr>
          <p:nvPr>
            <p:ph type="body" idx="1"/>
          </p:nvPr>
        </p:nvSpPr>
        <p:spPr/>
        <p:txBody>
          <a:bodyPr/>
          <a:lstStyle/>
          <a:p>
            <a:r>
              <a:rPr lang="en-US" dirty="0"/>
              <a:t>First a bit of reflection: In past years, one of the biggest challenges I’ve had is communicating why what happens in Washington and at the Department of Education has anything to do, really, with what happens in a school, in a theatre classroom, on a stage, that impacts teachers and students.</a:t>
            </a:r>
          </a:p>
        </p:txBody>
      </p:sp>
      <p:sp>
        <p:nvSpPr>
          <p:cNvPr id="4" name="Slide Number Placeholder 3"/>
          <p:cNvSpPr>
            <a:spLocks noGrp="1"/>
          </p:cNvSpPr>
          <p:nvPr>
            <p:ph type="sldNum" sz="quarter" idx="5"/>
          </p:nvPr>
        </p:nvSpPr>
        <p:spPr/>
        <p:txBody>
          <a:bodyPr/>
          <a:lstStyle/>
          <a:p>
            <a:fld id="{1C67A237-8B26-4F57-B424-4FE7D26402B4}" type="slidenum">
              <a:rPr lang="en-US" smtClean="0"/>
              <a:t>3</a:t>
            </a:fld>
            <a:endParaRPr lang="en-US"/>
          </a:p>
        </p:txBody>
      </p:sp>
    </p:spTree>
    <p:extLst>
      <p:ext uri="{BB962C8B-B14F-4D97-AF65-F5344CB8AC3E}">
        <p14:creationId xmlns:p14="http://schemas.microsoft.com/office/powerpoint/2010/main" val="1581540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9513"/>
            <a:ext cx="5632450" cy="3168650"/>
          </a:xfrm>
        </p:spPr>
      </p:sp>
      <p:sp>
        <p:nvSpPr>
          <p:cNvPr id="3" name="Notes Placeholder 2"/>
          <p:cNvSpPr>
            <a:spLocks noGrp="1"/>
          </p:cNvSpPr>
          <p:nvPr>
            <p:ph type="body" idx="1"/>
          </p:nvPr>
        </p:nvSpPr>
        <p:spPr/>
        <p:txBody>
          <a:bodyPr/>
          <a:lstStyle/>
          <a:p>
            <a:r>
              <a:rPr lang="en-US" dirty="0"/>
              <a:t>We all know what challenging times these are, but as we move into a post pandemic era, you will be back in the classroom, you will be teaching student to become the theatre artists you know they can be, you will be producing shows and welcoming audiences again, so why not dream for a minute and imagine you had the funding you needed to create the program you know would give best opportunities for your students to be all that they can be? Then, go after the money. You, your students, and your school community deserve it. </a:t>
            </a:r>
          </a:p>
        </p:txBody>
      </p:sp>
      <p:sp>
        <p:nvSpPr>
          <p:cNvPr id="4" name="Slide Number Placeholder 3"/>
          <p:cNvSpPr>
            <a:spLocks noGrp="1"/>
          </p:cNvSpPr>
          <p:nvPr>
            <p:ph type="sldNum" sz="quarter" idx="5"/>
          </p:nvPr>
        </p:nvSpPr>
        <p:spPr/>
        <p:txBody>
          <a:bodyPr/>
          <a:lstStyle/>
          <a:p>
            <a:fld id="{1C67A237-8B26-4F57-B424-4FE7D26402B4}" type="slidenum">
              <a:rPr lang="en-US" smtClean="0"/>
              <a:t>30</a:t>
            </a:fld>
            <a:endParaRPr lang="en-US"/>
          </a:p>
        </p:txBody>
      </p:sp>
    </p:spTree>
    <p:extLst>
      <p:ext uri="{BB962C8B-B14F-4D97-AF65-F5344CB8AC3E}">
        <p14:creationId xmlns:p14="http://schemas.microsoft.com/office/powerpoint/2010/main" val="2023389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1C67A237-8B26-4F57-B424-4FE7D26402B4}" type="slidenum">
              <a:rPr lang="en-US" smtClean="0"/>
              <a:t>31</a:t>
            </a:fld>
            <a:endParaRPr lang="en-US"/>
          </a:p>
        </p:txBody>
      </p:sp>
    </p:spTree>
    <p:extLst>
      <p:ext uri="{BB962C8B-B14F-4D97-AF65-F5344CB8AC3E}">
        <p14:creationId xmlns:p14="http://schemas.microsoft.com/office/powerpoint/2010/main" val="212228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year its different. A new day so to speak. READ SLIDE…..</a:t>
            </a:r>
          </a:p>
          <a:p>
            <a:endParaRPr lang="en-US" dirty="0"/>
          </a:p>
          <a:p>
            <a:r>
              <a:rPr lang="en-US" dirty="0"/>
              <a:t>And he and the Biden administration want to do thing differently.</a:t>
            </a:r>
          </a:p>
          <a:p>
            <a:endParaRPr lang="en-US" dirty="0"/>
          </a:p>
          <a:p>
            <a:r>
              <a:rPr lang="en-US" dirty="0"/>
              <a:t>And how they do them—as we move into the post-pandemic era of education—could not be more important.</a:t>
            </a:r>
          </a:p>
          <a:p>
            <a:endParaRPr lang="en-US" dirty="0"/>
          </a:p>
        </p:txBody>
      </p:sp>
      <p:sp>
        <p:nvSpPr>
          <p:cNvPr id="4" name="Slide Number Placeholder 3"/>
          <p:cNvSpPr>
            <a:spLocks noGrp="1"/>
          </p:cNvSpPr>
          <p:nvPr>
            <p:ph type="sldNum" sz="quarter" idx="5"/>
          </p:nvPr>
        </p:nvSpPr>
        <p:spPr/>
        <p:txBody>
          <a:bodyPr/>
          <a:lstStyle/>
          <a:p>
            <a:fld id="{1C67A237-8B26-4F57-B424-4FE7D26402B4}" type="slidenum">
              <a:rPr lang="en-US" smtClean="0"/>
              <a:t>4</a:t>
            </a:fld>
            <a:endParaRPr lang="en-US"/>
          </a:p>
        </p:txBody>
      </p:sp>
    </p:spTree>
    <p:extLst>
      <p:ext uri="{BB962C8B-B14F-4D97-AF65-F5344CB8AC3E}">
        <p14:creationId xmlns:p14="http://schemas.microsoft.com/office/powerpoint/2010/main" val="144189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simple graphic reminds us all what we already know about the big picture of federal funding of public education. But the path by which this money finds its way to teachers and students is still worth reviewing.</a:t>
            </a:r>
          </a:p>
          <a:p>
            <a:endParaRPr lang="en-US" dirty="0"/>
          </a:p>
          <a:p>
            <a:r>
              <a:rPr lang="en-US" dirty="0"/>
              <a:t>Federal funds are allocated as part of the annual budget created by the administration  in power and passed by Congress and then the funds make their way to the state , the district, schools, and hopefully, into programs across all curricular subject areas---including the arts.…. READ THROUGH BOXES, THEN,</a:t>
            </a:r>
          </a:p>
          <a:p>
            <a:endParaRPr lang="en-US" dirty="0"/>
          </a:p>
          <a:p>
            <a:r>
              <a:rPr lang="en-US" dirty="0"/>
              <a:t>How this gets done has often been confusing but learning how to cut through that confusion and understand how specific federal education dollars can be granted to support your program is what we’re here to talk about.  </a:t>
            </a:r>
          </a:p>
        </p:txBody>
      </p:sp>
      <p:sp>
        <p:nvSpPr>
          <p:cNvPr id="4" name="Slide Number Placeholder 3"/>
          <p:cNvSpPr>
            <a:spLocks noGrp="1"/>
          </p:cNvSpPr>
          <p:nvPr>
            <p:ph type="sldNum" sz="quarter" idx="5"/>
          </p:nvPr>
        </p:nvSpPr>
        <p:spPr/>
        <p:txBody>
          <a:bodyPr/>
          <a:lstStyle/>
          <a:p>
            <a:fld id="{1C67A237-8B26-4F57-B424-4FE7D26402B4}" type="slidenum">
              <a:rPr lang="en-US" smtClean="0"/>
              <a:t>5</a:t>
            </a:fld>
            <a:endParaRPr lang="en-US"/>
          </a:p>
        </p:txBody>
      </p:sp>
    </p:spTree>
    <p:extLst>
      <p:ext uri="{BB962C8B-B14F-4D97-AF65-F5344CB8AC3E}">
        <p14:creationId xmlns:p14="http://schemas.microsoft.com/office/powerpoint/2010/main" val="23018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012" y="4282677"/>
            <a:ext cx="5681980" cy="4870271"/>
          </a:xfrm>
        </p:spPr>
        <p:txBody>
          <a:bodyPr/>
          <a:lstStyle/>
          <a:p>
            <a:r>
              <a:rPr lang="en-US" dirty="0"/>
              <a:t>And again—a new day. The Biden administration has been very clear and specific about their priorities  for public education in this country. To wit:</a:t>
            </a:r>
          </a:p>
          <a:p>
            <a:endParaRPr lang="en-US" dirty="0"/>
          </a:p>
          <a:p>
            <a:r>
              <a:rPr lang="en-US" dirty="0"/>
              <a:t>READ ONE AT A TIME AND WITH</a:t>
            </a:r>
          </a:p>
          <a:p>
            <a:r>
              <a:rPr lang="en-US" b="1" dirty="0"/>
              <a:t>Teaching practices….. </a:t>
            </a:r>
            <a:r>
              <a:rPr lang="en-US" dirty="0"/>
              <a:t>That is, they are interested in innovation and pedagogy that thinks about out of box, that can adapt to meet the needs of all students </a:t>
            </a:r>
          </a:p>
          <a:p>
            <a:endParaRPr lang="en-US" dirty="0"/>
          </a:p>
          <a:p>
            <a:r>
              <a:rPr lang="en-US" b="1" dirty="0"/>
              <a:t>Inclusive and….</a:t>
            </a:r>
          </a:p>
          <a:p>
            <a:r>
              <a:rPr lang="en-US" b="1" dirty="0"/>
              <a:t>After School….</a:t>
            </a:r>
          </a:p>
          <a:p>
            <a:r>
              <a:rPr lang="en-US" dirty="0"/>
              <a:t>We all know what a challenging year plus it has been—in so many ways, not all of which can be attributed to the pandemic. The admin is seeking to follow the original spirit of the 1965 ESEA, which to read it and meet it as civil rights issue and that all students should have the opportunity for equitable access to a quality education. That, and the assurance that traumatized students can feel safe enough to re-enter a positive learning space. </a:t>
            </a:r>
          </a:p>
          <a:p>
            <a:endParaRPr lang="en-US" dirty="0"/>
          </a:p>
          <a:p>
            <a:r>
              <a:rPr lang="en-US" b="1" dirty="0"/>
              <a:t>Summer school &amp; enrich.. </a:t>
            </a:r>
            <a:r>
              <a:rPr lang="en-US" dirty="0"/>
              <a:t>With remedial education top of mind for the foreseeable future, the admin wants to essentially make school  year round—no lapse in teaching no lapse in learning provided by, for  us, teachers and Tas, with community support</a:t>
            </a:r>
          </a:p>
          <a:p>
            <a:endParaRPr lang="en-US" dirty="0"/>
          </a:p>
          <a:p>
            <a:r>
              <a:rPr lang="en-US" b="1" dirty="0"/>
              <a:t>Evidence based approaches</a:t>
            </a:r>
          </a:p>
          <a:p>
            <a:r>
              <a:rPr lang="en-US" b="1" dirty="0"/>
              <a:t>Eval &amp; Assessment</a:t>
            </a:r>
          </a:p>
          <a:p>
            <a:r>
              <a:rPr lang="en-US" dirty="0"/>
              <a:t>Essentially what does learning look like and sound like—certainly theatre knows all about that….and measuring that learning to eval ROI</a:t>
            </a:r>
          </a:p>
          <a:p>
            <a:endParaRPr lang="en-US" dirty="0"/>
          </a:p>
          <a:p>
            <a:endParaRPr lang="en-US" dirty="0"/>
          </a:p>
        </p:txBody>
      </p:sp>
      <p:sp>
        <p:nvSpPr>
          <p:cNvPr id="4" name="Slide Number Placeholder 3"/>
          <p:cNvSpPr>
            <a:spLocks noGrp="1"/>
          </p:cNvSpPr>
          <p:nvPr>
            <p:ph type="sldNum" sz="quarter" idx="5"/>
          </p:nvPr>
        </p:nvSpPr>
        <p:spPr/>
        <p:txBody>
          <a:bodyPr/>
          <a:lstStyle/>
          <a:p>
            <a:fld id="{1C67A237-8B26-4F57-B424-4FE7D26402B4}" type="slidenum">
              <a:rPr lang="en-US" smtClean="0"/>
              <a:t>6</a:t>
            </a:fld>
            <a:endParaRPr lang="en-US"/>
          </a:p>
        </p:txBody>
      </p:sp>
    </p:spTree>
    <p:extLst>
      <p:ext uri="{BB962C8B-B14F-4D97-AF65-F5344CB8AC3E}">
        <p14:creationId xmlns:p14="http://schemas.microsoft.com/office/powerpoint/2010/main" val="208092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1187450"/>
            <a:ext cx="5632450" cy="3168650"/>
          </a:xfrm>
        </p:spPr>
      </p:sp>
      <p:sp>
        <p:nvSpPr>
          <p:cNvPr id="3" name="Notes Placeholder 2"/>
          <p:cNvSpPr>
            <a:spLocks noGrp="1"/>
          </p:cNvSpPr>
          <p:nvPr>
            <p:ph type="body" idx="1"/>
          </p:nvPr>
        </p:nvSpPr>
        <p:spPr>
          <a:xfrm>
            <a:off x="945198" y="4356100"/>
            <a:ext cx="5681980" cy="3696712"/>
          </a:xfrm>
        </p:spPr>
        <p:txBody>
          <a:bodyPr/>
          <a:lstStyle/>
          <a:p>
            <a:r>
              <a:rPr lang="en-US" dirty="0"/>
              <a:t>Before we begin our overview of ESSER and Title IV A, here’s two </a:t>
            </a:r>
            <a:r>
              <a:rPr lang="en-US" dirty="0" err="1"/>
              <a:t>EdTA</a:t>
            </a:r>
            <a:r>
              <a:rPr lang="en-US" dirty="0"/>
              <a:t> resources addressing the federal funding focus of this presentation.</a:t>
            </a:r>
          </a:p>
          <a:p>
            <a:endParaRPr lang="en-US" dirty="0"/>
          </a:p>
          <a:p>
            <a:r>
              <a:rPr lang="en-US" dirty="0"/>
              <a:t>One, on our website, under  Advocacy, in the Rapid Response Center you’ll find the </a:t>
            </a:r>
            <a:r>
              <a:rPr lang="en-US" dirty="0" err="1"/>
              <a:t>EdTA</a:t>
            </a:r>
            <a:r>
              <a:rPr lang="en-US" dirty="0"/>
              <a:t> ESSER  and Title IV A Guides that detail everything I’m covering here, along with some other important details and links. </a:t>
            </a:r>
          </a:p>
          <a:p>
            <a:endParaRPr lang="en-US" dirty="0"/>
          </a:p>
          <a:p>
            <a:endParaRPr lang="en-US" dirty="0"/>
          </a:p>
        </p:txBody>
      </p:sp>
      <p:sp>
        <p:nvSpPr>
          <p:cNvPr id="4" name="Slide Number Placeholder 3"/>
          <p:cNvSpPr>
            <a:spLocks noGrp="1"/>
          </p:cNvSpPr>
          <p:nvPr>
            <p:ph type="sldNum" sz="quarter" idx="5"/>
          </p:nvPr>
        </p:nvSpPr>
        <p:spPr/>
        <p:txBody>
          <a:bodyPr/>
          <a:lstStyle/>
          <a:p>
            <a:fld id="{1C67A237-8B26-4F57-B424-4FE7D26402B4}" type="slidenum">
              <a:rPr lang="en-US" smtClean="0"/>
              <a:t>7</a:t>
            </a:fld>
            <a:endParaRPr lang="en-US"/>
          </a:p>
        </p:txBody>
      </p:sp>
    </p:spTree>
    <p:extLst>
      <p:ext uri="{BB962C8B-B14F-4D97-AF65-F5344CB8AC3E}">
        <p14:creationId xmlns:p14="http://schemas.microsoft.com/office/powerpoint/2010/main" val="308901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1187450"/>
            <a:ext cx="5632450" cy="3168650"/>
          </a:xfrm>
        </p:spPr>
      </p:sp>
      <p:sp>
        <p:nvSpPr>
          <p:cNvPr id="3" name="Notes Placeholder 2"/>
          <p:cNvSpPr>
            <a:spLocks noGrp="1"/>
          </p:cNvSpPr>
          <p:nvPr>
            <p:ph type="body" idx="1"/>
          </p:nvPr>
        </p:nvSpPr>
        <p:spPr>
          <a:xfrm>
            <a:off x="945198" y="4356100"/>
            <a:ext cx="5681980" cy="3696712"/>
          </a:xfrm>
        </p:spPr>
        <p:txBody>
          <a:bodyPr/>
          <a:lstStyle/>
          <a:p>
            <a:r>
              <a:rPr lang="en-US" dirty="0"/>
              <a:t> And two, on the </a:t>
            </a:r>
            <a:r>
              <a:rPr lang="en-US" dirty="0" err="1"/>
              <a:t>EdTA</a:t>
            </a:r>
            <a:r>
              <a:rPr lang="en-US" dirty="0"/>
              <a:t>  professional development page, TE Pro, you’ll find additional resources about ESSER and a link to a related blog I created and shared in the </a:t>
            </a:r>
            <a:r>
              <a:rPr lang="en-US" dirty="0" err="1"/>
              <a:t>EdTA</a:t>
            </a:r>
            <a:r>
              <a:rPr lang="en-US" dirty="0"/>
              <a:t> Community</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1C67A237-8B26-4F57-B424-4FE7D26402B4}" type="slidenum">
              <a:rPr lang="en-US" smtClean="0"/>
              <a:t>8</a:t>
            </a:fld>
            <a:endParaRPr lang="en-US"/>
          </a:p>
        </p:txBody>
      </p:sp>
    </p:spTree>
    <p:extLst>
      <p:ext uri="{BB962C8B-B14F-4D97-AF65-F5344CB8AC3E}">
        <p14:creationId xmlns:p14="http://schemas.microsoft.com/office/powerpoint/2010/main" val="298142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39700"/>
            <a:ext cx="5651500" cy="3179763"/>
          </a:xfrm>
        </p:spPr>
      </p:sp>
      <p:sp>
        <p:nvSpPr>
          <p:cNvPr id="3" name="Notes Placeholder 2"/>
          <p:cNvSpPr>
            <a:spLocks noGrp="1"/>
          </p:cNvSpPr>
          <p:nvPr>
            <p:ph type="body" idx="1"/>
          </p:nvPr>
        </p:nvSpPr>
        <p:spPr>
          <a:xfrm>
            <a:off x="1200150" y="3441700"/>
            <a:ext cx="5681980" cy="3696712"/>
          </a:xfrm>
        </p:spPr>
        <p:txBody>
          <a:bodyPr/>
          <a:lstStyle/>
          <a:p>
            <a:r>
              <a:rPr lang="en-US" dirty="0"/>
              <a:t>The Elementary and Secondary Education Relief Fund—otherwise known as ESSER III or sometimes, the American Rescue Plan Act—is part of $1.9 trillion economic stimulus package signed into law by President Biden in March to help school districts throughout the country stabilize their budgets after deep cuts prompted by the pandemic.  </a:t>
            </a:r>
          </a:p>
          <a:p>
            <a:endParaRPr lang="en-US" dirty="0"/>
          </a:p>
        </p:txBody>
      </p:sp>
      <p:sp>
        <p:nvSpPr>
          <p:cNvPr id="4" name="Slide Number Placeholder 3"/>
          <p:cNvSpPr>
            <a:spLocks noGrp="1"/>
          </p:cNvSpPr>
          <p:nvPr>
            <p:ph type="sldNum" sz="quarter" idx="5"/>
          </p:nvPr>
        </p:nvSpPr>
        <p:spPr/>
        <p:txBody>
          <a:bodyPr/>
          <a:lstStyle/>
          <a:p>
            <a:fld id="{1C67A237-8B26-4F57-B424-4FE7D26402B4}" type="slidenum">
              <a:rPr lang="en-US" smtClean="0"/>
              <a:t>9</a:t>
            </a:fld>
            <a:endParaRPr lang="en-US"/>
          </a:p>
        </p:txBody>
      </p:sp>
    </p:spTree>
    <p:extLst>
      <p:ext uri="{BB962C8B-B14F-4D97-AF65-F5344CB8AC3E}">
        <p14:creationId xmlns:p14="http://schemas.microsoft.com/office/powerpoint/2010/main" val="1395302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725" y="2050500"/>
            <a:ext cx="10363200" cy="2387600"/>
          </a:xfrm>
        </p:spPr>
        <p:txBody>
          <a:bodyPr anchor="b">
            <a:normAutofit/>
          </a:bodyPr>
          <a:lstStyle>
            <a:lvl1pPr algn="l">
              <a:lnSpc>
                <a:spcPts val="7200"/>
              </a:lnSpc>
              <a:defRPr sz="7200" b="1">
                <a:solidFill>
                  <a:srgbClr val="0033A0"/>
                </a:solidFill>
                <a:latin typeface="Cambria" panose="02040503050406030204" pitchFamily="18" charset="0"/>
              </a:defRPr>
            </a:lvl1pPr>
          </a:lstStyle>
          <a:p>
            <a:r>
              <a:rPr lang="en-US" dirty="0"/>
              <a:t>Presentation </a:t>
            </a:r>
            <a:br>
              <a:rPr lang="en-US" dirty="0"/>
            </a:br>
            <a:r>
              <a:rPr lang="en-US" dirty="0"/>
              <a:t>Title</a:t>
            </a:r>
          </a:p>
        </p:txBody>
      </p:sp>
      <p:sp>
        <p:nvSpPr>
          <p:cNvPr id="21" name="Freeform 20"/>
          <p:cNvSpPr/>
          <p:nvPr userDrawn="1"/>
        </p:nvSpPr>
        <p:spPr>
          <a:xfrm>
            <a:off x="0" y="-13000"/>
            <a:ext cx="553447" cy="909448"/>
          </a:xfrm>
          <a:custGeom>
            <a:avLst/>
            <a:gdLst>
              <a:gd name="connsiteX0" fmla="*/ 801725 w 801725"/>
              <a:gd name="connsiteY0" fmla="*/ 0 h 1317429"/>
              <a:gd name="connsiteX1" fmla="*/ 455034 w 801725"/>
              <a:gd name="connsiteY1" fmla="*/ 1317429 h 1317429"/>
              <a:gd name="connsiteX2" fmla="*/ 0 w 801725"/>
              <a:gd name="connsiteY2" fmla="*/ 1317429 h 1317429"/>
              <a:gd name="connsiteX3" fmla="*/ 0 w 801725"/>
              <a:gd name="connsiteY3" fmla="*/ 0 h 1317429"/>
              <a:gd name="connsiteX4" fmla="*/ 801725 w 801725"/>
              <a:gd name="connsiteY4" fmla="*/ 0 h 131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725" h="1317429">
                <a:moveTo>
                  <a:pt x="801725" y="0"/>
                </a:moveTo>
                <a:lnTo>
                  <a:pt x="455034" y="1317429"/>
                </a:lnTo>
                <a:lnTo>
                  <a:pt x="0" y="1317429"/>
                </a:lnTo>
                <a:lnTo>
                  <a:pt x="0" y="0"/>
                </a:lnTo>
                <a:lnTo>
                  <a:pt x="801725" y="0"/>
                </a:lnTo>
                <a:close/>
              </a:path>
            </a:pathLst>
          </a:cu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809147" y="-12699"/>
            <a:ext cx="7382854"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396971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396971 w 9276721"/>
              <a:gd name="connsiteY4" fmla="*/ 4234 h 914986"/>
              <a:gd name="connsiteX0" fmla="*/ 396971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396971 w 9276721"/>
              <a:gd name="connsiteY4" fmla="*/ 4234 h 914986"/>
              <a:gd name="connsiteX0" fmla="*/ 232834 w 9276721"/>
              <a:gd name="connsiteY0" fmla="*/ 15120 h 914986"/>
              <a:gd name="connsiteX1" fmla="*/ 9276721 w 9276721"/>
              <a:gd name="connsiteY1" fmla="*/ 0 h 914986"/>
              <a:gd name="connsiteX2" fmla="*/ 9276721 w 9276721"/>
              <a:gd name="connsiteY2" fmla="*/ 914986 h 914986"/>
              <a:gd name="connsiteX3" fmla="*/ 0 w 9276721"/>
              <a:gd name="connsiteY3" fmla="*/ 914986 h 914986"/>
              <a:gd name="connsiteX4" fmla="*/ 232834 w 9276721"/>
              <a:gd name="connsiteY4" fmla="*/ 15120 h 914986"/>
              <a:gd name="connsiteX0" fmla="*/ 232834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4 w 9276721"/>
              <a:gd name="connsiteY4" fmla="*/ 4234 h 914986"/>
              <a:gd name="connsiteX0" fmla="*/ 273868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73868 w 9276721"/>
              <a:gd name="connsiteY4" fmla="*/ 4234 h 914986"/>
              <a:gd name="connsiteX0" fmla="*/ 369615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369615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369615" y="4234"/>
                </a:moveTo>
                <a:lnTo>
                  <a:pt x="9276721" y="0"/>
                </a:lnTo>
                <a:lnTo>
                  <a:pt x="9276721" y="914986"/>
                </a:lnTo>
                <a:lnTo>
                  <a:pt x="0" y="914986"/>
                </a:lnTo>
                <a:lnTo>
                  <a:pt x="369615" y="4234"/>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98" y="-454390"/>
            <a:ext cx="5337059" cy="1792228"/>
          </a:xfrm>
          <a:prstGeom prst="rect">
            <a:avLst/>
          </a:prstGeom>
        </p:spPr>
      </p:pic>
    </p:spTree>
    <p:extLst>
      <p:ext uri="{BB962C8B-B14F-4D97-AF65-F5344CB8AC3E}">
        <p14:creationId xmlns:p14="http://schemas.microsoft.com/office/powerpoint/2010/main" val="285165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3 columns">
    <p:spTree>
      <p:nvGrpSpPr>
        <p:cNvPr id="1" name=""/>
        <p:cNvGrpSpPr/>
        <p:nvPr/>
      </p:nvGrpSpPr>
      <p:grpSpPr>
        <a:xfrm>
          <a:off x="0" y="0"/>
          <a:ext cx="0" cy="0"/>
          <a:chOff x="0" y="0"/>
          <a:chExt cx="0" cy="0"/>
        </a:xfrm>
      </p:grpSpPr>
      <p:sp>
        <p:nvSpPr>
          <p:cNvPr id="18"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598178" y="1566587"/>
            <a:ext cx="3406880" cy="606425"/>
          </a:xfrm>
        </p:spPr>
        <p:txBody>
          <a:bodyPr>
            <a:noAutofit/>
          </a:bodyPr>
          <a:lstStyle>
            <a:lvl1pPr marL="0" indent="0">
              <a:buNone/>
              <a:defRPr sz="4200" b="1">
                <a:solidFill>
                  <a:srgbClr val="0033A0"/>
                </a:solidFill>
                <a:latin typeface="Cambria" panose="02040503050406030204" pitchFamily="18" charset="0"/>
              </a:defRPr>
            </a:lvl1pPr>
          </a:lstStyle>
          <a:p>
            <a:pPr lvl="0"/>
            <a:r>
              <a:rPr lang="en-US" dirty="0"/>
              <a:t>Text</a:t>
            </a:r>
          </a:p>
        </p:txBody>
      </p:sp>
      <p:sp>
        <p:nvSpPr>
          <p:cNvPr id="13" name="Text Placeholder 3"/>
          <p:cNvSpPr>
            <a:spLocks noGrp="1"/>
          </p:cNvSpPr>
          <p:nvPr>
            <p:ph type="body" sz="quarter" idx="12" hasCustomPrompt="1"/>
          </p:nvPr>
        </p:nvSpPr>
        <p:spPr>
          <a:xfrm>
            <a:off x="4364741" y="1566586"/>
            <a:ext cx="3406880" cy="606425"/>
          </a:xfrm>
        </p:spPr>
        <p:txBody>
          <a:bodyPr>
            <a:noAutofit/>
          </a:bodyPr>
          <a:lstStyle>
            <a:lvl1pPr marL="0" indent="0">
              <a:buNone/>
              <a:defRPr sz="4200" b="1">
                <a:solidFill>
                  <a:srgbClr val="0033A0"/>
                </a:solidFill>
                <a:latin typeface="Cambria" panose="02040503050406030204" pitchFamily="18" charset="0"/>
              </a:defRPr>
            </a:lvl1pPr>
          </a:lstStyle>
          <a:p>
            <a:pPr lvl="0"/>
            <a:r>
              <a:rPr lang="en-US" dirty="0"/>
              <a:t>Text</a:t>
            </a:r>
          </a:p>
        </p:txBody>
      </p:sp>
      <p:sp>
        <p:nvSpPr>
          <p:cNvPr id="14" name="Text Placeholder 3"/>
          <p:cNvSpPr>
            <a:spLocks noGrp="1"/>
          </p:cNvSpPr>
          <p:nvPr>
            <p:ph type="body" sz="quarter" idx="13" hasCustomPrompt="1"/>
          </p:nvPr>
        </p:nvSpPr>
        <p:spPr>
          <a:xfrm>
            <a:off x="8105586" y="1566586"/>
            <a:ext cx="3406880" cy="606425"/>
          </a:xfrm>
        </p:spPr>
        <p:txBody>
          <a:bodyPr>
            <a:noAutofit/>
          </a:bodyPr>
          <a:lstStyle>
            <a:lvl1pPr marL="0" indent="0">
              <a:buNone/>
              <a:defRPr sz="4200" b="1">
                <a:solidFill>
                  <a:srgbClr val="0033A0"/>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4" hasCustomPrompt="1"/>
          </p:nvPr>
        </p:nvSpPr>
        <p:spPr>
          <a:xfrm>
            <a:off x="598179" y="2226609"/>
            <a:ext cx="3406879" cy="3342371"/>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6"/>
          <p:cNvSpPr>
            <a:spLocks noGrp="1"/>
          </p:cNvSpPr>
          <p:nvPr>
            <p:ph type="body" sz="quarter" idx="15" hasCustomPrompt="1"/>
          </p:nvPr>
        </p:nvSpPr>
        <p:spPr>
          <a:xfrm>
            <a:off x="4364741" y="2217181"/>
            <a:ext cx="3406879" cy="3342371"/>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7" name="Text Placeholder 6"/>
          <p:cNvSpPr>
            <a:spLocks noGrp="1"/>
          </p:cNvSpPr>
          <p:nvPr>
            <p:ph type="body" sz="quarter" idx="16" hasCustomPrompt="1"/>
          </p:nvPr>
        </p:nvSpPr>
        <p:spPr>
          <a:xfrm>
            <a:off x="8107788" y="2222192"/>
            <a:ext cx="3406879" cy="3342371"/>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1"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15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3 column 2 row">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68912" y="142962"/>
            <a:ext cx="6868584" cy="766732"/>
          </a:xfrm>
        </p:spPr>
        <p:txBody>
          <a:bodyPr>
            <a:normAutofit/>
          </a:bodyPr>
          <a:lstStyle>
            <a:lvl1pPr marL="0" indent="0">
              <a:buNone/>
              <a:defRPr sz="4000" b="1" baseline="0">
                <a:solidFill>
                  <a:srgbClr val="0033A0"/>
                </a:solidFill>
                <a:latin typeface="Cambria" panose="02040503050406030204" pitchFamily="18" charset="0"/>
              </a:defRPr>
            </a:lvl1pPr>
          </a:lstStyle>
          <a:p>
            <a:pPr lvl="0"/>
            <a:r>
              <a:rPr lang="en-US" dirty="0"/>
              <a:t>Click to add text</a:t>
            </a:r>
          </a:p>
        </p:txBody>
      </p:sp>
      <p:sp>
        <p:nvSpPr>
          <p:cNvPr id="4" name="Text Placeholder 3"/>
          <p:cNvSpPr>
            <a:spLocks noGrp="1"/>
          </p:cNvSpPr>
          <p:nvPr>
            <p:ph type="body" sz="quarter" idx="11" hasCustomPrompt="1"/>
          </p:nvPr>
        </p:nvSpPr>
        <p:spPr>
          <a:xfrm>
            <a:off x="813927" y="1498492"/>
            <a:ext cx="3132667" cy="530639"/>
          </a:xfrm>
        </p:spPr>
        <p:txBody>
          <a:bodyPr>
            <a:normAutofit/>
          </a:bodyPr>
          <a:lstStyle>
            <a:lvl1pPr marL="0" indent="0">
              <a:buNone/>
              <a:defRPr sz="3600" b="1">
                <a:solidFill>
                  <a:srgbClr val="0033A0"/>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2" hasCustomPrompt="1"/>
          </p:nvPr>
        </p:nvSpPr>
        <p:spPr>
          <a:xfrm>
            <a:off x="813927" y="2083105"/>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3" name="Text Placeholder 3"/>
          <p:cNvSpPr>
            <a:spLocks noGrp="1"/>
          </p:cNvSpPr>
          <p:nvPr>
            <p:ph type="body" sz="quarter" idx="13" hasCustomPrompt="1"/>
          </p:nvPr>
        </p:nvSpPr>
        <p:spPr>
          <a:xfrm>
            <a:off x="4523615" y="1498492"/>
            <a:ext cx="3132667" cy="530639"/>
          </a:xfrm>
        </p:spPr>
        <p:txBody>
          <a:bodyPr>
            <a:normAutofit/>
          </a:bodyPr>
          <a:lstStyle>
            <a:lvl1pPr marL="0" indent="0">
              <a:buNone/>
              <a:defRPr sz="3600" b="1">
                <a:solidFill>
                  <a:srgbClr val="0033A0"/>
                </a:solidFill>
                <a:latin typeface="Cambria" panose="02040503050406030204" pitchFamily="18" charset="0"/>
              </a:defRPr>
            </a:lvl1pPr>
          </a:lstStyle>
          <a:p>
            <a:pPr lvl="0"/>
            <a:r>
              <a:rPr lang="en-US" dirty="0"/>
              <a:t>Text</a:t>
            </a:r>
          </a:p>
        </p:txBody>
      </p:sp>
      <p:sp>
        <p:nvSpPr>
          <p:cNvPr id="14" name="Text Placeholder 6"/>
          <p:cNvSpPr>
            <a:spLocks noGrp="1"/>
          </p:cNvSpPr>
          <p:nvPr>
            <p:ph type="body" sz="quarter" idx="14" hasCustomPrompt="1"/>
          </p:nvPr>
        </p:nvSpPr>
        <p:spPr>
          <a:xfrm>
            <a:off x="4523615" y="2083105"/>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3"/>
          <p:cNvSpPr>
            <a:spLocks noGrp="1"/>
          </p:cNvSpPr>
          <p:nvPr>
            <p:ph type="body" sz="quarter" idx="15" hasCustomPrompt="1"/>
          </p:nvPr>
        </p:nvSpPr>
        <p:spPr>
          <a:xfrm>
            <a:off x="8233303" y="1498492"/>
            <a:ext cx="3132667" cy="530639"/>
          </a:xfrm>
        </p:spPr>
        <p:txBody>
          <a:bodyPr>
            <a:normAutofit/>
          </a:bodyPr>
          <a:lstStyle>
            <a:lvl1pPr marL="0" indent="0">
              <a:buNone/>
              <a:defRPr sz="3600" b="1">
                <a:solidFill>
                  <a:srgbClr val="0033A0"/>
                </a:solidFill>
                <a:latin typeface="Cambria" panose="02040503050406030204" pitchFamily="18" charset="0"/>
              </a:defRPr>
            </a:lvl1pPr>
          </a:lstStyle>
          <a:p>
            <a:pPr lvl="0"/>
            <a:r>
              <a:rPr lang="en-US" dirty="0"/>
              <a:t>Text</a:t>
            </a:r>
          </a:p>
        </p:txBody>
      </p:sp>
      <p:sp>
        <p:nvSpPr>
          <p:cNvPr id="17" name="Text Placeholder 6"/>
          <p:cNvSpPr>
            <a:spLocks noGrp="1"/>
          </p:cNvSpPr>
          <p:nvPr>
            <p:ph type="body" sz="quarter" idx="16" hasCustomPrompt="1"/>
          </p:nvPr>
        </p:nvSpPr>
        <p:spPr>
          <a:xfrm>
            <a:off x="8233303" y="2083105"/>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8" name="Text Placeholder 3"/>
          <p:cNvSpPr>
            <a:spLocks noGrp="1"/>
          </p:cNvSpPr>
          <p:nvPr>
            <p:ph type="body" sz="quarter" idx="17" hasCustomPrompt="1"/>
          </p:nvPr>
        </p:nvSpPr>
        <p:spPr>
          <a:xfrm>
            <a:off x="813927" y="3760197"/>
            <a:ext cx="3132667" cy="530639"/>
          </a:xfrm>
        </p:spPr>
        <p:txBody>
          <a:bodyPr>
            <a:normAutofit/>
          </a:bodyPr>
          <a:lstStyle>
            <a:lvl1pPr marL="0" indent="0">
              <a:buNone/>
              <a:defRPr sz="3600" b="1">
                <a:solidFill>
                  <a:srgbClr val="0033A0"/>
                </a:solidFill>
                <a:latin typeface="Cambria" panose="02040503050406030204" pitchFamily="18" charset="0"/>
              </a:defRPr>
            </a:lvl1pPr>
          </a:lstStyle>
          <a:p>
            <a:pPr lvl="0"/>
            <a:r>
              <a:rPr lang="en-US" dirty="0"/>
              <a:t>Text</a:t>
            </a:r>
          </a:p>
        </p:txBody>
      </p:sp>
      <p:sp>
        <p:nvSpPr>
          <p:cNvPr id="19" name="Text Placeholder 6"/>
          <p:cNvSpPr>
            <a:spLocks noGrp="1"/>
          </p:cNvSpPr>
          <p:nvPr>
            <p:ph type="body" sz="quarter" idx="18" hasCustomPrompt="1"/>
          </p:nvPr>
        </p:nvSpPr>
        <p:spPr>
          <a:xfrm>
            <a:off x="813927" y="4344810"/>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0" name="Text Placeholder 3"/>
          <p:cNvSpPr>
            <a:spLocks noGrp="1"/>
          </p:cNvSpPr>
          <p:nvPr>
            <p:ph type="body" sz="quarter" idx="19" hasCustomPrompt="1"/>
          </p:nvPr>
        </p:nvSpPr>
        <p:spPr>
          <a:xfrm>
            <a:off x="4523615" y="3760197"/>
            <a:ext cx="3132667" cy="530639"/>
          </a:xfrm>
        </p:spPr>
        <p:txBody>
          <a:bodyPr>
            <a:normAutofit/>
          </a:bodyPr>
          <a:lstStyle>
            <a:lvl1pPr marL="0" indent="0">
              <a:buNone/>
              <a:defRPr sz="3600" b="1">
                <a:solidFill>
                  <a:srgbClr val="0033A0"/>
                </a:solidFill>
                <a:latin typeface="Cambria" panose="02040503050406030204" pitchFamily="18" charset="0"/>
              </a:defRPr>
            </a:lvl1pPr>
          </a:lstStyle>
          <a:p>
            <a:pPr lvl="0"/>
            <a:r>
              <a:rPr lang="en-US" dirty="0"/>
              <a:t>Text</a:t>
            </a:r>
          </a:p>
        </p:txBody>
      </p:sp>
      <p:sp>
        <p:nvSpPr>
          <p:cNvPr id="21" name="Text Placeholder 6"/>
          <p:cNvSpPr>
            <a:spLocks noGrp="1"/>
          </p:cNvSpPr>
          <p:nvPr>
            <p:ph type="body" sz="quarter" idx="20" hasCustomPrompt="1"/>
          </p:nvPr>
        </p:nvSpPr>
        <p:spPr>
          <a:xfrm>
            <a:off x="4523615" y="4344810"/>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2" name="Text Placeholder 3"/>
          <p:cNvSpPr>
            <a:spLocks noGrp="1"/>
          </p:cNvSpPr>
          <p:nvPr>
            <p:ph type="body" sz="quarter" idx="21" hasCustomPrompt="1"/>
          </p:nvPr>
        </p:nvSpPr>
        <p:spPr>
          <a:xfrm>
            <a:off x="8233303" y="3760197"/>
            <a:ext cx="3132667" cy="530639"/>
          </a:xfrm>
        </p:spPr>
        <p:txBody>
          <a:bodyPr>
            <a:normAutofit/>
          </a:bodyPr>
          <a:lstStyle>
            <a:lvl1pPr marL="0" indent="0">
              <a:buNone/>
              <a:defRPr sz="3600" b="1">
                <a:solidFill>
                  <a:srgbClr val="0033A0"/>
                </a:solidFill>
                <a:latin typeface="Cambria" panose="02040503050406030204" pitchFamily="18" charset="0"/>
              </a:defRPr>
            </a:lvl1pPr>
          </a:lstStyle>
          <a:p>
            <a:pPr lvl="0"/>
            <a:r>
              <a:rPr lang="en-US" dirty="0"/>
              <a:t>Text</a:t>
            </a:r>
          </a:p>
        </p:txBody>
      </p:sp>
      <p:sp>
        <p:nvSpPr>
          <p:cNvPr id="23" name="Text Placeholder 6"/>
          <p:cNvSpPr>
            <a:spLocks noGrp="1"/>
          </p:cNvSpPr>
          <p:nvPr>
            <p:ph type="body" sz="quarter" idx="22" hasCustomPrompt="1"/>
          </p:nvPr>
        </p:nvSpPr>
        <p:spPr>
          <a:xfrm>
            <a:off x="8233303" y="4344810"/>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6" name="Rectangle 2"/>
          <p:cNvSpPr/>
          <p:nvPr userDrawn="1"/>
        </p:nvSpPr>
        <p:spPr>
          <a:xfrm>
            <a:off x="6727446" y="-12501"/>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162841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 3 column 2 row">
    <p:spTree>
      <p:nvGrpSpPr>
        <p:cNvPr id="1" name=""/>
        <p:cNvGrpSpPr/>
        <p:nvPr/>
      </p:nvGrpSpPr>
      <p:grpSpPr>
        <a:xfrm>
          <a:off x="0" y="0"/>
          <a:ext cx="0" cy="0"/>
          <a:chOff x="0" y="0"/>
          <a:chExt cx="0" cy="0"/>
        </a:xfrm>
      </p:grpSpPr>
      <p:sp>
        <p:nvSpPr>
          <p:cNvPr id="26" name="Rectangle 2"/>
          <p:cNvSpPr/>
          <p:nvPr userDrawn="1"/>
        </p:nvSpPr>
        <p:spPr>
          <a:xfrm flipH="1" flipV="1">
            <a:off x="0" y="-12907"/>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813927" y="1485928"/>
            <a:ext cx="3132667" cy="530639"/>
          </a:xfrm>
        </p:spPr>
        <p:txBody>
          <a:bodyPr>
            <a:normAutofit/>
          </a:bodyPr>
          <a:lstStyle>
            <a:lvl1pPr marL="0" indent="0">
              <a:buNone/>
              <a:defRPr sz="3600" b="1">
                <a:solidFill>
                  <a:srgbClr val="0033A0"/>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2" hasCustomPrompt="1"/>
          </p:nvPr>
        </p:nvSpPr>
        <p:spPr>
          <a:xfrm>
            <a:off x="813927" y="2070541"/>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3" name="Text Placeholder 3"/>
          <p:cNvSpPr>
            <a:spLocks noGrp="1"/>
          </p:cNvSpPr>
          <p:nvPr>
            <p:ph type="body" sz="quarter" idx="13" hasCustomPrompt="1"/>
          </p:nvPr>
        </p:nvSpPr>
        <p:spPr>
          <a:xfrm>
            <a:off x="4523615" y="1485928"/>
            <a:ext cx="3132667" cy="530639"/>
          </a:xfrm>
        </p:spPr>
        <p:txBody>
          <a:bodyPr>
            <a:normAutofit/>
          </a:bodyPr>
          <a:lstStyle>
            <a:lvl1pPr marL="0" indent="0">
              <a:buNone/>
              <a:defRPr sz="3600" b="1">
                <a:solidFill>
                  <a:srgbClr val="0033A0"/>
                </a:solidFill>
                <a:latin typeface="Cambria" panose="02040503050406030204" pitchFamily="18" charset="0"/>
              </a:defRPr>
            </a:lvl1pPr>
          </a:lstStyle>
          <a:p>
            <a:pPr lvl="0"/>
            <a:r>
              <a:rPr lang="en-US" dirty="0"/>
              <a:t>Text</a:t>
            </a:r>
          </a:p>
        </p:txBody>
      </p:sp>
      <p:sp>
        <p:nvSpPr>
          <p:cNvPr id="14" name="Text Placeholder 6"/>
          <p:cNvSpPr>
            <a:spLocks noGrp="1"/>
          </p:cNvSpPr>
          <p:nvPr>
            <p:ph type="body" sz="quarter" idx="14" hasCustomPrompt="1"/>
          </p:nvPr>
        </p:nvSpPr>
        <p:spPr>
          <a:xfrm>
            <a:off x="4523615" y="2070541"/>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3"/>
          <p:cNvSpPr>
            <a:spLocks noGrp="1"/>
          </p:cNvSpPr>
          <p:nvPr>
            <p:ph type="body" sz="quarter" idx="15" hasCustomPrompt="1"/>
          </p:nvPr>
        </p:nvSpPr>
        <p:spPr>
          <a:xfrm>
            <a:off x="8233303" y="1485928"/>
            <a:ext cx="3132667" cy="530639"/>
          </a:xfrm>
        </p:spPr>
        <p:txBody>
          <a:bodyPr>
            <a:normAutofit/>
          </a:bodyPr>
          <a:lstStyle>
            <a:lvl1pPr marL="0" indent="0">
              <a:buNone/>
              <a:defRPr sz="3600" b="1">
                <a:solidFill>
                  <a:srgbClr val="0033A0"/>
                </a:solidFill>
                <a:latin typeface="Cambria" panose="02040503050406030204" pitchFamily="18" charset="0"/>
              </a:defRPr>
            </a:lvl1pPr>
          </a:lstStyle>
          <a:p>
            <a:pPr lvl="0"/>
            <a:r>
              <a:rPr lang="en-US" dirty="0"/>
              <a:t>Text</a:t>
            </a:r>
          </a:p>
        </p:txBody>
      </p:sp>
      <p:sp>
        <p:nvSpPr>
          <p:cNvPr id="17" name="Text Placeholder 6"/>
          <p:cNvSpPr>
            <a:spLocks noGrp="1"/>
          </p:cNvSpPr>
          <p:nvPr>
            <p:ph type="body" sz="quarter" idx="16" hasCustomPrompt="1"/>
          </p:nvPr>
        </p:nvSpPr>
        <p:spPr>
          <a:xfrm>
            <a:off x="8233303" y="2070541"/>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8" name="Text Placeholder 3"/>
          <p:cNvSpPr>
            <a:spLocks noGrp="1"/>
          </p:cNvSpPr>
          <p:nvPr>
            <p:ph type="body" sz="quarter" idx="17" hasCustomPrompt="1"/>
          </p:nvPr>
        </p:nvSpPr>
        <p:spPr>
          <a:xfrm>
            <a:off x="809634" y="3670359"/>
            <a:ext cx="3068272" cy="530639"/>
          </a:xfrm>
        </p:spPr>
        <p:txBody>
          <a:bodyPr>
            <a:normAutofit/>
          </a:bodyPr>
          <a:lstStyle>
            <a:lvl1pPr marL="0" indent="0">
              <a:buNone/>
              <a:defRPr sz="3600" b="1">
                <a:solidFill>
                  <a:srgbClr val="0033A0"/>
                </a:solidFill>
                <a:latin typeface="Cambria" panose="02040503050406030204" pitchFamily="18" charset="0"/>
              </a:defRPr>
            </a:lvl1pPr>
          </a:lstStyle>
          <a:p>
            <a:pPr lvl="0"/>
            <a:r>
              <a:rPr lang="en-US" dirty="0"/>
              <a:t>Text</a:t>
            </a:r>
          </a:p>
        </p:txBody>
      </p:sp>
      <p:sp>
        <p:nvSpPr>
          <p:cNvPr id="19" name="Text Placeholder 6"/>
          <p:cNvSpPr>
            <a:spLocks noGrp="1"/>
          </p:cNvSpPr>
          <p:nvPr>
            <p:ph type="body" sz="quarter" idx="18" hasCustomPrompt="1"/>
          </p:nvPr>
        </p:nvSpPr>
        <p:spPr>
          <a:xfrm>
            <a:off x="809635" y="4254972"/>
            <a:ext cx="3068272"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0" name="Text Placeholder 3"/>
          <p:cNvSpPr>
            <a:spLocks noGrp="1"/>
          </p:cNvSpPr>
          <p:nvPr>
            <p:ph type="body" sz="quarter" idx="19" hasCustomPrompt="1"/>
          </p:nvPr>
        </p:nvSpPr>
        <p:spPr>
          <a:xfrm>
            <a:off x="4523615" y="3670359"/>
            <a:ext cx="3132667" cy="530639"/>
          </a:xfrm>
        </p:spPr>
        <p:txBody>
          <a:bodyPr>
            <a:normAutofit/>
          </a:bodyPr>
          <a:lstStyle>
            <a:lvl1pPr marL="0" indent="0">
              <a:buNone/>
              <a:defRPr sz="3600" b="1">
                <a:solidFill>
                  <a:srgbClr val="0033A0"/>
                </a:solidFill>
                <a:latin typeface="Cambria" panose="02040503050406030204" pitchFamily="18" charset="0"/>
              </a:defRPr>
            </a:lvl1pPr>
          </a:lstStyle>
          <a:p>
            <a:pPr lvl="0"/>
            <a:r>
              <a:rPr lang="en-US" dirty="0"/>
              <a:t>Text</a:t>
            </a:r>
          </a:p>
        </p:txBody>
      </p:sp>
      <p:sp>
        <p:nvSpPr>
          <p:cNvPr id="21" name="Text Placeholder 6"/>
          <p:cNvSpPr>
            <a:spLocks noGrp="1"/>
          </p:cNvSpPr>
          <p:nvPr>
            <p:ph type="body" sz="quarter" idx="20" hasCustomPrompt="1"/>
          </p:nvPr>
        </p:nvSpPr>
        <p:spPr>
          <a:xfrm>
            <a:off x="4523615" y="4254972"/>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2" name="Text Placeholder 3"/>
          <p:cNvSpPr>
            <a:spLocks noGrp="1"/>
          </p:cNvSpPr>
          <p:nvPr>
            <p:ph type="body" sz="quarter" idx="21" hasCustomPrompt="1"/>
          </p:nvPr>
        </p:nvSpPr>
        <p:spPr>
          <a:xfrm>
            <a:off x="8233303" y="3670359"/>
            <a:ext cx="3132667" cy="530639"/>
          </a:xfrm>
        </p:spPr>
        <p:txBody>
          <a:bodyPr>
            <a:normAutofit/>
          </a:bodyPr>
          <a:lstStyle>
            <a:lvl1pPr marL="0" indent="0">
              <a:buNone/>
              <a:defRPr sz="3600" b="1">
                <a:solidFill>
                  <a:srgbClr val="0033A0"/>
                </a:solidFill>
                <a:latin typeface="Cambria" panose="02040503050406030204" pitchFamily="18" charset="0"/>
              </a:defRPr>
            </a:lvl1pPr>
          </a:lstStyle>
          <a:p>
            <a:pPr lvl="0"/>
            <a:r>
              <a:rPr lang="en-US" dirty="0"/>
              <a:t>Text</a:t>
            </a:r>
          </a:p>
        </p:txBody>
      </p:sp>
      <p:sp>
        <p:nvSpPr>
          <p:cNvPr id="23" name="Text Placeholder 6"/>
          <p:cNvSpPr>
            <a:spLocks noGrp="1"/>
          </p:cNvSpPr>
          <p:nvPr>
            <p:ph type="body" sz="quarter" idx="22" hasCustomPrompt="1"/>
          </p:nvPr>
        </p:nvSpPr>
        <p:spPr>
          <a:xfrm>
            <a:off x="8233303" y="4254972"/>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7"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77252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2 + 3 images">
    <p:spTree>
      <p:nvGrpSpPr>
        <p:cNvPr id="1" name=""/>
        <p:cNvGrpSpPr/>
        <p:nvPr/>
      </p:nvGrpSpPr>
      <p:grpSpPr>
        <a:xfrm>
          <a:off x="0" y="0"/>
          <a:ext cx="0" cy="0"/>
          <a:chOff x="0" y="0"/>
          <a:chExt cx="0" cy="0"/>
        </a:xfrm>
      </p:grpSpPr>
      <p:sp>
        <p:nvSpPr>
          <p:cNvPr id="8"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1" hasCustomPrompt="1"/>
          </p:nvPr>
        </p:nvSpPr>
        <p:spPr>
          <a:xfrm>
            <a:off x="612510" y="2052024"/>
            <a:ext cx="3380317" cy="3063875"/>
          </a:xfrm>
        </p:spPr>
        <p:txBody>
          <a:bodyPr/>
          <a:lstStyle>
            <a:lvl1pPr marL="0" indent="0" algn="ctr">
              <a:buNone/>
              <a:defRPr baseline="0"/>
            </a:lvl1pPr>
          </a:lstStyle>
          <a:p>
            <a:r>
              <a:rPr lang="en-US" dirty="0"/>
              <a:t>Click icon to add image</a:t>
            </a:r>
          </a:p>
        </p:txBody>
      </p:sp>
      <p:sp>
        <p:nvSpPr>
          <p:cNvPr id="29" name="Picture Placeholder 2"/>
          <p:cNvSpPr>
            <a:spLocks noGrp="1"/>
          </p:cNvSpPr>
          <p:nvPr>
            <p:ph type="pic" sz="quarter" idx="12" hasCustomPrompt="1"/>
          </p:nvPr>
        </p:nvSpPr>
        <p:spPr>
          <a:xfrm>
            <a:off x="4415527" y="2052024"/>
            <a:ext cx="3380317" cy="3063875"/>
          </a:xfrm>
        </p:spPr>
        <p:txBody>
          <a:bodyPr/>
          <a:lstStyle>
            <a:lvl1pPr marL="0" indent="0" algn="ctr">
              <a:buNone/>
              <a:defRPr baseline="0"/>
            </a:lvl1pPr>
          </a:lstStyle>
          <a:p>
            <a:r>
              <a:rPr lang="en-US" dirty="0"/>
              <a:t>Click icon to add image</a:t>
            </a:r>
          </a:p>
        </p:txBody>
      </p:sp>
      <p:sp>
        <p:nvSpPr>
          <p:cNvPr id="30" name="Picture Placeholder 2"/>
          <p:cNvSpPr>
            <a:spLocks noGrp="1"/>
          </p:cNvSpPr>
          <p:nvPr>
            <p:ph type="pic" sz="quarter" idx="13" hasCustomPrompt="1"/>
          </p:nvPr>
        </p:nvSpPr>
        <p:spPr>
          <a:xfrm>
            <a:off x="8218544" y="2052023"/>
            <a:ext cx="3380317" cy="3063875"/>
          </a:xfrm>
        </p:spPr>
        <p:txBody>
          <a:bodyPr/>
          <a:lstStyle>
            <a:lvl1pPr marL="0" indent="0" algn="ctr">
              <a:buNone/>
              <a:defRPr baseline="0"/>
            </a:lvl1pPr>
          </a:lstStyle>
          <a:p>
            <a:r>
              <a:rPr lang="en-US" dirty="0"/>
              <a:t>Click icon to add image</a:t>
            </a:r>
          </a:p>
        </p:txBody>
      </p:sp>
      <p:sp>
        <p:nvSpPr>
          <p:cNvPr id="9"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289968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blank">
    <p:spTree>
      <p:nvGrpSpPr>
        <p:cNvPr id="1" name=""/>
        <p:cNvGrpSpPr/>
        <p:nvPr/>
      </p:nvGrpSpPr>
      <p:grpSpPr>
        <a:xfrm>
          <a:off x="0" y="0"/>
          <a:ext cx="0" cy="0"/>
          <a:chOff x="0" y="0"/>
          <a:chExt cx="0" cy="0"/>
        </a:xfrm>
      </p:grpSpPr>
      <p:sp>
        <p:nvSpPr>
          <p:cNvPr id="5"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171361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2"/>
          <p:cNvSpPr/>
          <p:nvPr userDrawn="1"/>
        </p:nvSpPr>
        <p:spPr>
          <a:xfrm flipH="1" flipV="1">
            <a:off x="-1" y="5943484"/>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4"/>
          <p:cNvSpPr>
            <a:spLocks noGrp="1"/>
          </p:cNvSpPr>
          <p:nvPr>
            <p:ph type="body" sz="quarter" idx="10" hasCustomPrompt="1"/>
          </p:nvPr>
        </p:nvSpPr>
        <p:spPr>
          <a:xfrm>
            <a:off x="211244" y="6091268"/>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sp>
        <p:nvSpPr>
          <p:cNvPr id="14" name="Text Placeholder 16"/>
          <p:cNvSpPr>
            <a:spLocks noGrp="1"/>
          </p:cNvSpPr>
          <p:nvPr>
            <p:ph type="body" sz="quarter" idx="11" hasCustomPrompt="1"/>
          </p:nvPr>
        </p:nvSpPr>
        <p:spPr>
          <a:xfrm>
            <a:off x="1807634" y="774569"/>
            <a:ext cx="8362951" cy="4460336"/>
          </a:xfrm>
        </p:spPr>
        <p:txBody>
          <a:bodyPr>
            <a:normAutofit/>
          </a:bodyPr>
          <a:lstStyle>
            <a:lvl1pPr marL="0" indent="0">
              <a:lnSpc>
                <a:spcPts val="2400"/>
              </a:lnSpc>
              <a:buNone/>
              <a:defRPr sz="2400" baseline="0"/>
            </a:lvl1pPr>
          </a:lstStyle>
          <a:p>
            <a:pPr lvl="0"/>
            <a:r>
              <a:rPr lang="en-US" dirty="0"/>
              <a:t>Click to add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826649"/>
            <a:ext cx="3577873" cy="1201479"/>
          </a:xfrm>
          <a:prstGeom prst="rect">
            <a:avLst/>
          </a:prstGeom>
        </p:spPr>
      </p:pic>
    </p:spTree>
    <p:extLst>
      <p:ext uri="{BB962C8B-B14F-4D97-AF65-F5344CB8AC3E}">
        <p14:creationId xmlns:p14="http://schemas.microsoft.com/office/powerpoint/2010/main" val="1610958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2"/>
          <p:cNvSpPr>
            <a:spLocks noGrp="1"/>
          </p:cNvSpPr>
          <p:nvPr>
            <p:ph type="pic" sz="quarter" idx="13" hasCustomPrompt="1"/>
          </p:nvPr>
        </p:nvSpPr>
        <p:spPr>
          <a:xfrm>
            <a:off x="0" y="-11722"/>
            <a:ext cx="12192000" cy="5943014"/>
          </a:xfrm>
        </p:spPr>
        <p:txBody>
          <a:bodyPr/>
          <a:lstStyle>
            <a:lvl1pPr marL="0" indent="0" algn="ctr">
              <a:buNone/>
              <a:defRPr baseline="0"/>
            </a:lvl1pPr>
          </a:lstStyle>
          <a:p>
            <a:r>
              <a:rPr lang="en-US" dirty="0"/>
              <a:t>Click icon to add image</a:t>
            </a:r>
          </a:p>
        </p:txBody>
      </p:sp>
      <p:sp>
        <p:nvSpPr>
          <p:cNvPr id="8" name="Rectangle 2"/>
          <p:cNvSpPr/>
          <p:nvPr userDrawn="1"/>
        </p:nvSpPr>
        <p:spPr>
          <a:xfrm flipH="1" flipV="1">
            <a:off x="-1" y="5943484"/>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p:cNvSpPr>
            <a:spLocks noGrp="1"/>
          </p:cNvSpPr>
          <p:nvPr>
            <p:ph type="body" sz="quarter" idx="10" hasCustomPrompt="1"/>
          </p:nvPr>
        </p:nvSpPr>
        <p:spPr>
          <a:xfrm>
            <a:off x="211244" y="6091268"/>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826649"/>
            <a:ext cx="3577873" cy="1201479"/>
          </a:xfrm>
          <a:prstGeom prst="rect">
            <a:avLst/>
          </a:prstGeom>
        </p:spPr>
      </p:pic>
    </p:spTree>
    <p:extLst>
      <p:ext uri="{BB962C8B-B14F-4D97-AF65-F5344CB8AC3E}">
        <p14:creationId xmlns:p14="http://schemas.microsoft.com/office/powerpoint/2010/main" val="1517285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 Placeholder 16"/>
          <p:cNvSpPr>
            <a:spLocks noGrp="1"/>
          </p:cNvSpPr>
          <p:nvPr>
            <p:ph type="body" sz="quarter" idx="11" hasCustomPrompt="1"/>
          </p:nvPr>
        </p:nvSpPr>
        <p:spPr>
          <a:xfrm>
            <a:off x="1807634" y="1493897"/>
            <a:ext cx="8362951" cy="4460336"/>
          </a:xfrm>
        </p:spPr>
        <p:txBody>
          <a:bodyPr>
            <a:normAutofit/>
          </a:bodyPr>
          <a:lstStyle>
            <a:lvl1pPr marL="0" indent="0">
              <a:lnSpc>
                <a:spcPts val="2400"/>
              </a:lnSpc>
              <a:buNone/>
              <a:defRPr sz="2400" baseline="0"/>
            </a:lvl1pPr>
          </a:lstStyle>
          <a:p>
            <a:pPr lvl="0"/>
            <a:r>
              <a:rPr lang="en-US" dirty="0"/>
              <a:t>Click to add text</a:t>
            </a:r>
          </a:p>
        </p:txBody>
      </p:sp>
      <p:sp>
        <p:nvSpPr>
          <p:cNvPr id="8" name="Rectangle 2"/>
          <p:cNvSpPr/>
          <p:nvPr userDrawn="1"/>
        </p:nvSpPr>
        <p:spPr>
          <a:xfrm flipH="1" flipV="1">
            <a:off x="0" y="0"/>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p:cNvSpPr>
            <a:spLocks noGrp="1"/>
          </p:cNvSpPr>
          <p:nvPr>
            <p:ph type="body" sz="quarter" idx="10" hasCustomPrompt="1"/>
          </p:nvPr>
        </p:nvSpPr>
        <p:spPr>
          <a:xfrm>
            <a:off x="211245" y="147784"/>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7" y="-116835"/>
            <a:ext cx="3577873" cy="1201479"/>
          </a:xfrm>
          <a:prstGeom prst="rect">
            <a:avLst/>
          </a:prstGeom>
        </p:spPr>
      </p:pic>
    </p:spTree>
    <p:extLst>
      <p:ext uri="{BB962C8B-B14F-4D97-AF65-F5344CB8AC3E}">
        <p14:creationId xmlns:p14="http://schemas.microsoft.com/office/powerpoint/2010/main" val="2570846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0" y="914986"/>
            <a:ext cx="12192000" cy="5943014"/>
          </a:xfrm>
        </p:spPr>
        <p:txBody>
          <a:bodyPr/>
          <a:lstStyle>
            <a:lvl1pPr marL="0" indent="0" algn="ctr">
              <a:buNone/>
              <a:defRPr baseline="0"/>
            </a:lvl1pPr>
          </a:lstStyle>
          <a:p>
            <a:r>
              <a:rPr lang="en-US" dirty="0"/>
              <a:t>Click icon to add image</a:t>
            </a:r>
          </a:p>
        </p:txBody>
      </p:sp>
      <p:sp>
        <p:nvSpPr>
          <p:cNvPr id="10"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a:t>
            </a:r>
          </a:p>
        </p:txBody>
      </p:sp>
      <p:sp>
        <p:nvSpPr>
          <p:cNvPr id="9" name="Rectangle 2"/>
          <p:cNvSpPr/>
          <p:nvPr userDrawn="1"/>
        </p:nvSpPr>
        <p:spPr>
          <a:xfrm flipH="1" flipV="1">
            <a:off x="0" y="0"/>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p:cNvSpPr>
            <a:spLocks noGrp="1"/>
          </p:cNvSpPr>
          <p:nvPr>
            <p:ph type="body" sz="quarter" idx="14" hasCustomPrompt="1"/>
          </p:nvPr>
        </p:nvSpPr>
        <p:spPr>
          <a:xfrm>
            <a:off x="211245" y="147784"/>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7" y="-116835"/>
            <a:ext cx="3577873" cy="1201479"/>
          </a:xfrm>
          <a:prstGeom prst="rect">
            <a:avLst/>
          </a:prstGeom>
        </p:spPr>
      </p:pic>
    </p:spTree>
    <p:extLst>
      <p:ext uri="{BB962C8B-B14F-4D97-AF65-F5344CB8AC3E}">
        <p14:creationId xmlns:p14="http://schemas.microsoft.com/office/powerpoint/2010/main" val="724706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725" y="2050500"/>
            <a:ext cx="10363200" cy="2387600"/>
          </a:xfrm>
        </p:spPr>
        <p:txBody>
          <a:bodyPr anchor="b">
            <a:normAutofit/>
          </a:bodyPr>
          <a:lstStyle>
            <a:lvl1pPr algn="l">
              <a:lnSpc>
                <a:spcPts val="7200"/>
              </a:lnSpc>
              <a:defRPr sz="7200" b="1">
                <a:solidFill>
                  <a:srgbClr val="FAA21B"/>
                </a:solidFill>
                <a:latin typeface="Cambria" panose="02040503050406030204" pitchFamily="18" charset="0"/>
              </a:defRPr>
            </a:lvl1pPr>
          </a:lstStyle>
          <a:p>
            <a:r>
              <a:rPr lang="en-US" dirty="0"/>
              <a:t>Presentation </a:t>
            </a:r>
            <a:br>
              <a:rPr lang="en-US" dirty="0"/>
            </a:br>
            <a:r>
              <a:rPr lang="en-US" dirty="0"/>
              <a:t>Title</a:t>
            </a:r>
          </a:p>
        </p:txBody>
      </p:sp>
      <p:sp>
        <p:nvSpPr>
          <p:cNvPr id="21" name="Freeform 20"/>
          <p:cNvSpPr/>
          <p:nvPr userDrawn="1"/>
        </p:nvSpPr>
        <p:spPr>
          <a:xfrm>
            <a:off x="0" y="-13000"/>
            <a:ext cx="553447" cy="909448"/>
          </a:xfrm>
          <a:custGeom>
            <a:avLst/>
            <a:gdLst>
              <a:gd name="connsiteX0" fmla="*/ 801725 w 801725"/>
              <a:gd name="connsiteY0" fmla="*/ 0 h 1317429"/>
              <a:gd name="connsiteX1" fmla="*/ 455034 w 801725"/>
              <a:gd name="connsiteY1" fmla="*/ 1317429 h 1317429"/>
              <a:gd name="connsiteX2" fmla="*/ 0 w 801725"/>
              <a:gd name="connsiteY2" fmla="*/ 1317429 h 1317429"/>
              <a:gd name="connsiteX3" fmla="*/ 0 w 801725"/>
              <a:gd name="connsiteY3" fmla="*/ 0 h 1317429"/>
              <a:gd name="connsiteX4" fmla="*/ 801725 w 801725"/>
              <a:gd name="connsiteY4" fmla="*/ 0 h 131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725" h="1317429">
                <a:moveTo>
                  <a:pt x="801725" y="0"/>
                </a:moveTo>
                <a:lnTo>
                  <a:pt x="455034" y="1317429"/>
                </a:lnTo>
                <a:lnTo>
                  <a:pt x="0" y="1317429"/>
                </a:lnTo>
                <a:lnTo>
                  <a:pt x="0" y="0"/>
                </a:lnTo>
                <a:lnTo>
                  <a:pt x="801725" y="0"/>
                </a:lnTo>
                <a:close/>
              </a:path>
            </a:pathLst>
          </a:custGeom>
          <a:solidFill>
            <a:srgbClr val="FAA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809147" y="-12699"/>
            <a:ext cx="7382854"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396971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396971 w 9276721"/>
              <a:gd name="connsiteY4" fmla="*/ 4234 h 914986"/>
              <a:gd name="connsiteX0" fmla="*/ 396971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396971 w 9276721"/>
              <a:gd name="connsiteY4" fmla="*/ 4234 h 914986"/>
              <a:gd name="connsiteX0" fmla="*/ 232834 w 9276721"/>
              <a:gd name="connsiteY0" fmla="*/ 15120 h 914986"/>
              <a:gd name="connsiteX1" fmla="*/ 9276721 w 9276721"/>
              <a:gd name="connsiteY1" fmla="*/ 0 h 914986"/>
              <a:gd name="connsiteX2" fmla="*/ 9276721 w 9276721"/>
              <a:gd name="connsiteY2" fmla="*/ 914986 h 914986"/>
              <a:gd name="connsiteX3" fmla="*/ 0 w 9276721"/>
              <a:gd name="connsiteY3" fmla="*/ 914986 h 914986"/>
              <a:gd name="connsiteX4" fmla="*/ 232834 w 9276721"/>
              <a:gd name="connsiteY4" fmla="*/ 15120 h 914986"/>
              <a:gd name="connsiteX0" fmla="*/ 232834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4 w 9276721"/>
              <a:gd name="connsiteY4" fmla="*/ 4234 h 914986"/>
              <a:gd name="connsiteX0" fmla="*/ 273868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73868 w 9276721"/>
              <a:gd name="connsiteY4" fmla="*/ 4234 h 914986"/>
              <a:gd name="connsiteX0" fmla="*/ 369615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369615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369615" y="4234"/>
                </a:moveTo>
                <a:lnTo>
                  <a:pt x="9276721" y="0"/>
                </a:lnTo>
                <a:lnTo>
                  <a:pt x="9276721" y="914986"/>
                </a:lnTo>
                <a:lnTo>
                  <a:pt x="0" y="914986"/>
                </a:lnTo>
                <a:lnTo>
                  <a:pt x="369615" y="4234"/>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23" t="24673" r="11606" b="27028"/>
          <a:stretch/>
        </p:blipFill>
        <p:spPr>
          <a:xfrm>
            <a:off x="670559" y="-12192"/>
            <a:ext cx="4059937" cy="865632"/>
          </a:xfrm>
          <a:prstGeom prst="rect">
            <a:avLst/>
          </a:prstGeom>
        </p:spPr>
      </p:pic>
    </p:spTree>
    <p:extLst>
      <p:ext uri="{BB962C8B-B14F-4D97-AF65-F5344CB8AC3E}">
        <p14:creationId xmlns:p14="http://schemas.microsoft.com/office/powerpoint/2010/main" val="57131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sp>
        <p:nvSpPr>
          <p:cNvPr id="23" name="Text Placeholder 22"/>
          <p:cNvSpPr>
            <a:spLocks noGrp="1"/>
          </p:cNvSpPr>
          <p:nvPr>
            <p:ph type="body" sz="quarter" idx="10" hasCustomPrompt="1"/>
          </p:nvPr>
        </p:nvSpPr>
        <p:spPr>
          <a:xfrm>
            <a:off x="676167" y="2656505"/>
            <a:ext cx="6681076" cy="745411"/>
          </a:xfrm>
        </p:spPr>
        <p:txBody>
          <a:bodyPr>
            <a:noAutofit/>
          </a:bodyPr>
          <a:lstStyle>
            <a:lvl1pPr marL="0" indent="0">
              <a:buNone/>
              <a:defRPr sz="5000" b="1" baseline="0">
                <a:solidFill>
                  <a:srgbClr val="0033A0"/>
                </a:solidFill>
                <a:latin typeface="Cambria" panose="02040503050406030204" pitchFamily="18" charset="0"/>
              </a:defRPr>
            </a:lvl1pPr>
          </a:lstStyle>
          <a:p>
            <a:pPr lvl="0"/>
            <a:r>
              <a:rPr lang="en-US" dirty="0"/>
              <a:t>Click to add text</a:t>
            </a:r>
          </a:p>
        </p:txBody>
      </p:sp>
      <p:sp>
        <p:nvSpPr>
          <p:cNvPr id="25" name="Text Placeholder 24"/>
          <p:cNvSpPr>
            <a:spLocks noGrp="1"/>
          </p:cNvSpPr>
          <p:nvPr>
            <p:ph type="body" sz="quarter" idx="11" hasCustomPrompt="1"/>
          </p:nvPr>
        </p:nvSpPr>
        <p:spPr>
          <a:xfrm>
            <a:off x="676167" y="3401915"/>
            <a:ext cx="6681075" cy="528706"/>
          </a:xfrm>
        </p:spPr>
        <p:txBody>
          <a:bodyPr>
            <a:normAutofit/>
          </a:bodyPr>
          <a:lstStyle>
            <a:lvl1pPr marL="0" indent="0">
              <a:buNone/>
              <a:defRPr sz="3600" baseline="0"/>
            </a:lvl1pPr>
          </a:lstStyle>
          <a:p>
            <a:pPr lvl="0"/>
            <a:r>
              <a:rPr lang="en-US" dirty="0"/>
              <a:t>Click to add text</a:t>
            </a:r>
          </a:p>
        </p:txBody>
      </p:sp>
      <p:sp>
        <p:nvSpPr>
          <p:cNvPr id="28" name="Freeform 27"/>
          <p:cNvSpPr/>
          <p:nvPr userDrawn="1"/>
        </p:nvSpPr>
        <p:spPr>
          <a:xfrm>
            <a:off x="7357242" y="2627586"/>
            <a:ext cx="4834758" cy="1413642"/>
          </a:xfrm>
          <a:custGeom>
            <a:avLst/>
            <a:gdLst>
              <a:gd name="connsiteX0" fmla="*/ 4829503 w 4834758"/>
              <a:gd name="connsiteY0" fmla="*/ 0 h 1413642"/>
              <a:gd name="connsiteX1" fmla="*/ 367862 w 4834758"/>
              <a:gd name="connsiteY1" fmla="*/ 0 h 1413642"/>
              <a:gd name="connsiteX2" fmla="*/ 0 w 4834758"/>
              <a:gd name="connsiteY2" fmla="*/ 1413642 h 1413642"/>
              <a:gd name="connsiteX3" fmla="*/ 4834758 w 4834758"/>
              <a:gd name="connsiteY3" fmla="*/ 1413642 h 1413642"/>
              <a:gd name="connsiteX4" fmla="*/ 4829503 w 4834758"/>
              <a:gd name="connsiteY4" fmla="*/ 0 h 141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758" h="1413642">
                <a:moveTo>
                  <a:pt x="4829503" y="0"/>
                </a:moveTo>
                <a:lnTo>
                  <a:pt x="367862" y="0"/>
                </a:lnTo>
                <a:lnTo>
                  <a:pt x="0" y="1413642"/>
                </a:lnTo>
                <a:lnTo>
                  <a:pt x="4834758" y="1413642"/>
                </a:lnTo>
                <a:cubicBezTo>
                  <a:pt x="4833006" y="942428"/>
                  <a:pt x="4831255" y="471214"/>
                  <a:pt x="4829503" y="0"/>
                </a:cubicBezTo>
                <a:close/>
              </a:path>
            </a:pathLst>
          </a:custGeom>
          <a:gradFill>
            <a:gsLst>
              <a:gs pos="0">
                <a:srgbClr val="0033A0"/>
              </a:gs>
              <a:gs pos="100000">
                <a:srgbClr val="1F377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3559358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ransition 1">
    <p:spTree>
      <p:nvGrpSpPr>
        <p:cNvPr id="1" name=""/>
        <p:cNvGrpSpPr/>
        <p:nvPr/>
      </p:nvGrpSpPr>
      <p:grpSpPr>
        <a:xfrm>
          <a:off x="0" y="0"/>
          <a:ext cx="0" cy="0"/>
          <a:chOff x="0" y="0"/>
          <a:chExt cx="0" cy="0"/>
        </a:xfrm>
      </p:grpSpPr>
      <p:sp>
        <p:nvSpPr>
          <p:cNvPr id="23" name="Text Placeholder 22"/>
          <p:cNvSpPr>
            <a:spLocks noGrp="1"/>
          </p:cNvSpPr>
          <p:nvPr>
            <p:ph type="body" sz="quarter" idx="10" hasCustomPrompt="1"/>
          </p:nvPr>
        </p:nvSpPr>
        <p:spPr>
          <a:xfrm>
            <a:off x="676167" y="2656505"/>
            <a:ext cx="6681076" cy="745411"/>
          </a:xfrm>
        </p:spPr>
        <p:txBody>
          <a:bodyPr>
            <a:noAutofit/>
          </a:bodyPr>
          <a:lstStyle>
            <a:lvl1pPr marL="0" indent="0">
              <a:buNone/>
              <a:defRPr sz="5000" b="1" baseline="0">
                <a:solidFill>
                  <a:srgbClr val="FAA21B"/>
                </a:solidFill>
                <a:latin typeface="Cambria" panose="02040503050406030204" pitchFamily="18" charset="0"/>
              </a:defRPr>
            </a:lvl1pPr>
          </a:lstStyle>
          <a:p>
            <a:pPr lvl="0"/>
            <a:r>
              <a:rPr lang="en-US" dirty="0"/>
              <a:t>Click to add text</a:t>
            </a:r>
          </a:p>
        </p:txBody>
      </p:sp>
      <p:sp>
        <p:nvSpPr>
          <p:cNvPr id="25" name="Text Placeholder 24"/>
          <p:cNvSpPr>
            <a:spLocks noGrp="1"/>
          </p:cNvSpPr>
          <p:nvPr>
            <p:ph type="body" sz="quarter" idx="11" hasCustomPrompt="1"/>
          </p:nvPr>
        </p:nvSpPr>
        <p:spPr>
          <a:xfrm>
            <a:off x="676167" y="3401915"/>
            <a:ext cx="6681075" cy="528706"/>
          </a:xfrm>
        </p:spPr>
        <p:txBody>
          <a:bodyPr>
            <a:normAutofit/>
          </a:bodyPr>
          <a:lstStyle>
            <a:lvl1pPr marL="0" indent="0">
              <a:buNone/>
              <a:defRPr sz="3600" baseline="0"/>
            </a:lvl1pPr>
          </a:lstStyle>
          <a:p>
            <a:pPr lvl="0"/>
            <a:r>
              <a:rPr lang="en-US" dirty="0"/>
              <a:t>Click to add text</a:t>
            </a:r>
          </a:p>
        </p:txBody>
      </p:sp>
      <p:sp>
        <p:nvSpPr>
          <p:cNvPr id="28" name="Freeform 27"/>
          <p:cNvSpPr/>
          <p:nvPr userDrawn="1"/>
        </p:nvSpPr>
        <p:spPr>
          <a:xfrm>
            <a:off x="7357242" y="2627586"/>
            <a:ext cx="4834758" cy="1413642"/>
          </a:xfrm>
          <a:custGeom>
            <a:avLst/>
            <a:gdLst>
              <a:gd name="connsiteX0" fmla="*/ 4829503 w 4834758"/>
              <a:gd name="connsiteY0" fmla="*/ 0 h 1413642"/>
              <a:gd name="connsiteX1" fmla="*/ 367862 w 4834758"/>
              <a:gd name="connsiteY1" fmla="*/ 0 h 1413642"/>
              <a:gd name="connsiteX2" fmla="*/ 0 w 4834758"/>
              <a:gd name="connsiteY2" fmla="*/ 1413642 h 1413642"/>
              <a:gd name="connsiteX3" fmla="*/ 4834758 w 4834758"/>
              <a:gd name="connsiteY3" fmla="*/ 1413642 h 1413642"/>
              <a:gd name="connsiteX4" fmla="*/ 4829503 w 4834758"/>
              <a:gd name="connsiteY4" fmla="*/ 0 h 141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758" h="1413642">
                <a:moveTo>
                  <a:pt x="4829503" y="0"/>
                </a:moveTo>
                <a:lnTo>
                  <a:pt x="367862" y="0"/>
                </a:lnTo>
                <a:lnTo>
                  <a:pt x="0" y="1413642"/>
                </a:lnTo>
                <a:lnTo>
                  <a:pt x="4834758" y="1413642"/>
                </a:lnTo>
                <a:cubicBezTo>
                  <a:pt x="4833006" y="942428"/>
                  <a:pt x="4831255" y="471214"/>
                  <a:pt x="4829503" y="0"/>
                </a:cubicBezTo>
                <a:close/>
              </a:path>
            </a:pathLst>
          </a:custGeom>
          <a:gradFill>
            <a:gsLst>
              <a:gs pos="0">
                <a:srgbClr val="FAA21B"/>
              </a:gs>
              <a:gs pos="100000">
                <a:srgbClr val="DE7C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4246123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ransition 2">
    <p:spTree>
      <p:nvGrpSpPr>
        <p:cNvPr id="1" name=""/>
        <p:cNvGrpSpPr/>
        <p:nvPr/>
      </p:nvGrpSpPr>
      <p:grpSpPr>
        <a:xfrm>
          <a:off x="0" y="0"/>
          <a:ext cx="0" cy="0"/>
          <a:chOff x="0" y="0"/>
          <a:chExt cx="0" cy="0"/>
        </a:xfrm>
      </p:grpSpPr>
      <p:sp>
        <p:nvSpPr>
          <p:cNvPr id="6" name="Rectangle 2"/>
          <p:cNvSpPr/>
          <p:nvPr userDrawn="1"/>
        </p:nvSpPr>
        <p:spPr>
          <a:xfrm flipH="1" flipV="1">
            <a:off x="0" y="2435919"/>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444921" y="2467858"/>
            <a:ext cx="9655371" cy="914400"/>
          </a:xfrm>
        </p:spPr>
        <p:txBody>
          <a:bodyPr>
            <a:normAutofit/>
          </a:bodyPr>
          <a:lstStyle>
            <a:lvl1pPr marL="0" indent="0">
              <a:buNone/>
              <a:defRPr sz="5200" b="1" baseline="0">
                <a:solidFill>
                  <a:schemeClr val="bg1"/>
                </a:solidFill>
                <a:latin typeface="Cambria" panose="02040503050406030204" pitchFamily="18" charset="0"/>
              </a:defRPr>
            </a:lvl1pPr>
          </a:lstStyle>
          <a:p>
            <a:pPr lvl="0"/>
            <a:r>
              <a:rPr lang="en-US" sz="5200" b="1" dirty="0">
                <a:latin typeface="Cambria" panose="02040503050406030204" pitchFamily="18" charset="0"/>
              </a:rPr>
              <a:t>Click to add text</a:t>
            </a:r>
            <a:endParaRPr lang="en-US" dirty="0"/>
          </a:p>
        </p:txBody>
      </p:sp>
      <p:sp>
        <p:nvSpPr>
          <p:cNvPr id="14" name="Text Placeholder 13"/>
          <p:cNvSpPr>
            <a:spLocks noGrp="1"/>
          </p:cNvSpPr>
          <p:nvPr>
            <p:ph type="body" sz="quarter" idx="11" hasCustomPrompt="1"/>
          </p:nvPr>
        </p:nvSpPr>
        <p:spPr>
          <a:xfrm>
            <a:off x="444921" y="3493465"/>
            <a:ext cx="9655371" cy="1857468"/>
          </a:xfrm>
        </p:spPr>
        <p:txBody>
          <a:bodyPr>
            <a:normAutofit/>
          </a:bodyPr>
          <a:lstStyle>
            <a:lvl1pPr marL="0" indent="0">
              <a:lnSpc>
                <a:spcPts val="3600"/>
              </a:lnSpc>
              <a:buNone/>
              <a:defRPr sz="3600" baseline="0"/>
            </a:lvl1pPr>
          </a:lstStyle>
          <a:p>
            <a:pPr lvl="0"/>
            <a:r>
              <a:rPr lang="en-US" dirty="0"/>
              <a:t>Click to add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3926806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g Statem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rgbClr val="FAA21B"/>
              </a:gs>
              <a:gs pos="100000">
                <a:srgbClr val="DE7C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Text Placeholder 11"/>
          <p:cNvSpPr>
            <a:spLocks noGrp="1"/>
          </p:cNvSpPr>
          <p:nvPr>
            <p:ph type="body" sz="quarter" idx="10" hasCustomPrompt="1"/>
          </p:nvPr>
        </p:nvSpPr>
        <p:spPr>
          <a:xfrm>
            <a:off x="1018525" y="1483580"/>
            <a:ext cx="10158274" cy="2802399"/>
          </a:xfrm>
        </p:spPr>
        <p:txBody>
          <a:bodyPr>
            <a:normAutofit/>
          </a:bodyPr>
          <a:lstStyle>
            <a:lvl1pPr marL="0" indent="0">
              <a:lnSpc>
                <a:spcPts val="9600"/>
              </a:lnSpc>
              <a:buNone/>
              <a:defRPr sz="9600" b="1" baseline="0">
                <a:solidFill>
                  <a:schemeClr val="bg1"/>
                </a:solidFill>
                <a:latin typeface="Cambria" panose="02040503050406030204" pitchFamily="18" charset="0"/>
              </a:defRPr>
            </a:lvl1pPr>
          </a:lstStyle>
          <a:p>
            <a:pPr lvl="0"/>
            <a:r>
              <a:rPr lang="en-US" dirty="0"/>
              <a:t>Click to add</a:t>
            </a:r>
          </a:p>
          <a:p>
            <a:pPr lvl="0"/>
            <a:r>
              <a:rPr lang="en-US" dirty="0"/>
              <a:t>Text</a:t>
            </a:r>
          </a:p>
        </p:txBody>
      </p:sp>
      <p:sp>
        <p:nvSpPr>
          <p:cNvPr id="14" name="Text Placeholder 13"/>
          <p:cNvSpPr>
            <a:spLocks noGrp="1"/>
          </p:cNvSpPr>
          <p:nvPr>
            <p:ph type="body" sz="quarter" idx="11" hasCustomPrompt="1"/>
          </p:nvPr>
        </p:nvSpPr>
        <p:spPr>
          <a:xfrm>
            <a:off x="1018525" y="4294646"/>
            <a:ext cx="10158275" cy="1144084"/>
          </a:xfrm>
        </p:spPr>
        <p:txBody>
          <a:bodyPr>
            <a:normAutofit/>
          </a:bodyPr>
          <a:lstStyle>
            <a:lvl1pPr marL="0" indent="0">
              <a:lnSpc>
                <a:spcPts val="3600"/>
              </a:lnSpc>
              <a:buNone/>
              <a:defRPr sz="3600">
                <a:solidFill>
                  <a:schemeClr val="bg1"/>
                </a:solidFill>
                <a:latin typeface="+mn-lt"/>
              </a:defRPr>
            </a:lvl1pPr>
          </a:lstStyle>
          <a:p>
            <a:pPr lvl="0"/>
            <a:r>
              <a:rPr lang="en-US" dirty="0"/>
              <a:t>Click to add text</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3366" y="6060558"/>
            <a:ext cx="2567261" cy="387667"/>
          </a:xfrm>
          <a:prstGeom prst="rect">
            <a:avLst/>
          </a:prstGeom>
        </p:spPr>
      </p:pic>
    </p:spTree>
    <p:extLst>
      <p:ext uri="{BB962C8B-B14F-4D97-AF65-F5344CB8AC3E}">
        <p14:creationId xmlns:p14="http://schemas.microsoft.com/office/powerpoint/2010/main" val="1166857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 1 column">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211245" y="135555"/>
            <a:ext cx="6868584" cy="766732"/>
          </a:xfrm>
        </p:spPr>
        <p:txBody>
          <a:bodyPr>
            <a:normAutofit/>
          </a:bodyPr>
          <a:lstStyle>
            <a:lvl1pPr marL="0" indent="0">
              <a:buNone/>
              <a:defRPr sz="4000" b="1" baseline="0">
                <a:solidFill>
                  <a:srgbClr val="FAA21B"/>
                </a:solidFill>
                <a:latin typeface="Cambria" panose="02040503050406030204" pitchFamily="18" charset="0"/>
              </a:defRPr>
            </a:lvl1pPr>
          </a:lstStyle>
          <a:p>
            <a:pPr lvl="0"/>
            <a:r>
              <a:rPr lang="en-US" dirty="0"/>
              <a:t>Click to add text </a:t>
            </a:r>
          </a:p>
        </p:txBody>
      </p:sp>
      <p:sp>
        <p:nvSpPr>
          <p:cNvPr id="17" name="Text Placeholder 16"/>
          <p:cNvSpPr>
            <a:spLocks noGrp="1"/>
          </p:cNvSpPr>
          <p:nvPr>
            <p:ph type="body" sz="quarter" idx="11" hasCustomPrompt="1"/>
          </p:nvPr>
        </p:nvSpPr>
        <p:spPr>
          <a:xfrm>
            <a:off x="1807634" y="1534063"/>
            <a:ext cx="8362951" cy="3743325"/>
          </a:xfrm>
        </p:spPr>
        <p:txBody>
          <a:bodyPr>
            <a:normAutofit/>
          </a:bodyPr>
          <a:lstStyle>
            <a:lvl1pPr marL="0" indent="0">
              <a:lnSpc>
                <a:spcPts val="2400"/>
              </a:lnSpc>
              <a:buNone/>
              <a:defRPr sz="2400" baseline="0"/>
            </a:lvl1pPr>
          </a:lstStyle>
          <a:p>
            <a:pPr lvl="0"/>
            <a:r>
              <a:rPr lang="en-US" dirty="0"/>
              <a:t>Click to add text</a:t>
            </a:r>
          </a:p>
        </p:txBody>
      </p:sp>
      <p:sp>
        <p:nvSpPr>
          <p:cNvPr id="6" name="Rectangle 2"/>
          <p:cNvSpPr/>
          <p:nvPr userDrawn="1"/>
        </p:nvSpPr>
        <p:spPr>
          <a:xfrm>
            <a:off x="6716813" y="-55033"/>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11373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2 + 1 column">
    <p:spTree>
      <p:nvGrpSpPr>
        <p:cNvPr id="1" name=""/>
        <p:cNvGrpSpPr/>
        <p:nvPr/>
      </p:nvGrpSpPr>
      <p:grpSpPr>
        <a:xfrm>
          <a:off x="0" y="0"/>
          <a:ext cx="0" cy="0"/>
          <a:chOff x="0" y="0"/>
          <a:chExt cx="0" cy="0"/>
        </a:xfrm>
      </p:grpSpPr>
      <p:sp>
        <p:nvSpPr>
          <p:cNvPr id="7"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6"/>
          <p:cNvSpPr>
            <a:spLocks noGrp="1"/>
          </p:cNvSpPr>
          <p:nvPr>
            <p:ph type="body" sz="quarter" idx="11" hasCustomPrompt="1"/>
          </p:nvPr>
        </p:nvSpPr>
        <p:spPr>
          <a:xfrm>
            <a:off x="1807634" y="1524000"/>
            <a:ext cx="8362951" cy="4138085"/>
          </a:xfrm>
        </p:spPr>
        <p:txBody>
          <a:bodyPr>
            <a:normAutofit/>
          </a:bodyPr>
          <a:lstStyle>
            <a:lvl1pPr marL="0" indent="0">
              <a:lnSpc>
                <a:spcPts val="2400"/>
              </a:lnSpc>
              <a:buNone/>
              <a:defRPr sz="2400" baseline="0"/>
            </a:lvl1pPr>
          </a:lstStyle>
          <a:p>
            <a:pPr lvl="0"/>
            <a:r>
              <a:rPr lang="en-US" dirty="0"/>
              <a:t>Click to add text</a:t>
            </a:r>
          </a:p>
        </p:txBody>
      </p:sp>
      <p:sp>
        <p:nvSpPr>
          <p:cNvPr id="8"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4168517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 2 columns">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81613" y="117650"/>
            <a:ext cx="6868584" cy="766732"/>
          </a:xfrm>
        </p:spPr>
        <p:txBody>
          <a:bodyPr>
            <a:normAutofit/>
          </a:bodyPr>
          <a:lstStyle>
            <a:lvl1pPr marL="0" indent="0">
              <a:buNone/>
              <a:defRPr sz="4000" b="1" baseline="0">
                <a:solidFill>
                  <a:srgbClr val="FAA21B"/>
                </a:solidFill>
                <a:latin typeface="Cambria" panose="02040503050406030204" pitchFamily="18" charset="0"/>
              </a:defRPr>
            </a:lvl1pPr>
          </a:lstStyle>
          <a:p>
            <a:pPr lvl="0"/>
            <a:r>
              <a:rPr lang="en-US" dirty="0"/>
              <a:t>Click to add text</a:t>
            </a:r>
          </a:p>
        </p:txBody>
      </p:sp>
      <p:sp>
        <p:nvSpPr>
          <p:cNvPr id="6" name="Text Placeholder 5"/>
          <p:cNvSpPr>
            <a:spLocks noGrp="1"/>
          </p:cNvSpPr>
          <p:nvPr>
            <p:ph type="body" sz="quarter" idx="11" hasCustomPrompt="1"/>
          </p:nvPr>
        </p:nvSpPr>
        <p:spPr>
          <a:xfrm>
            <a:off x="800137" y="1700803"/>
            <a:ext cx="5067179" cy="646112"/>
          </a:xfrm>
        </p:spPr>
        <p:txBody>
          <a:bodyPr>
            <a:noAutofit/>
          </a:bodyPr>
          <a:lstStyle>
            <a:lvl1pPr marL="0" indent="0">
              <a:buNone/>
              <a:defRPr sz="4800" b="1" baseline="0">
                <a:solidFill>
                  <a:srgbClr val="FAA21B"/>
                </a:solidFill>
                <a:latin typeface="Cambria" panose="02040503050406030204" pitchFamily="18" charset="0"/>
              </a:defRPr>
            </a:lvl1pPr>
          </a:lstStyle>
          <a:p>
            <a:pPr lvl="0"/>
            <a:r>
              <a:rPr lang="en-US" dirty="0"/>
              <a:t>Text</a:t>
            </a:r>
          </a:p>
        </p:txBody>
      </p:sp>
      <p:sp>
        <p:nvSpPr>
          <p:cNvPr id="9" name="Text Placeholder 5"/>
          <p:cNvSpPr>
            <a:spLocks noGrp="1"/>
          </p:cNvSpPr>
          <p:nvPr>
            <p:ph type="body" sz="quarter" idx="12" hasCustomPrompt="1"/>
          </p:nvPr>
        </p:nvSpPr>
        <p:spPr>
          <a:xfrm>
            <a:off x="6277611" y="1700803"/>
            <a:ext cx="5067179" cy="646112"/>
          </a:xfrm>
        </p:spPr>
        <p:txBody>
          <a:bodyPr>
            <a:noAutofit/>
          </a:bodyPr>
          <a:lstStyle>
            <a:lvl1pPr marL="0" indent="0">
              <a:buNone/>
              <a:defRPr sz="4800" b="1" baseline="0">
                <a:solidFill>
                  <a:srgbClr val="FAA21B"/>
                </a:solidFill>
                <a:latin typeface="Cambria" panose="02040503050406030204" pitchFamily="18" charset="0"/>
              </a:defRPr>
            </a:lvl1pPr>
          </a:lstStyle>
          <a:p>
            <a:pPr lvl="0"/>
            <a:r>
              <a:rPr lang="en-US" dirty="0"/>
              <a:t>Text</a:t>
            </a:r>
          </a:p>
        </p:txBody>
      </p:sp>
      <p:sp>
        <p:nvSpPr>
          <p:cNvPr id="8" name="Text Placeholder 7"/>
          <p:cNvSpPr>
            <a:spLocks noGrp="1"/>
          </p:cNvSpPr>
          <p:nvPr>
            <p:ph type="body" sz="quarter" idx="13" hasCustomPrompt="1"/>
          </p:nvPr>
        </p:nvSpPr>
        <p:spPr>
          <a:xfrm>
            <a:off x="800100" y="2404238"/>
            <a:ext cx="5067761" cy="2863850"/>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p>
        </p:txBody>
      </p:sp>
      <p:sp>
        <p:nvSpPr>
          <p:cNvPr id="12" name="Text Placeholder 7"/>
          <p:cNvSpPr>
            <a:spLocks noGrp="1"/>
          </p:cNvSpPr>
          <p:nvPr>
            <p:ph type="body" sz="quarter" idx="14" hasCustomPrompt="1"/>
          </p:nvPr>
        </p:nvSpPr>
        <p:spPr>
          <a:xfrm>
            <a:off x="6277573" y="2404238"/>
            <a:ext cx="5067761" cy="2863850"/>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endParaRPr lang="en-US" dirty="0"/>
          </a:p>
        </p:txBody>
      </p:sp>
      <p:sp>
        <p:nvSpPr>
          <p:cNvPr id="11" name="Rectangle 2"/>
          <p:cNvSpPr/>
          <p:nvPr userDrawn="1"/>
        </p:nvSpPr>
        <p:spPr>
          <a:xfrm>
            <a:off x="6716813" y="-55033"/>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3371702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 2 columns">
    <p:spTree>
      <p:nvGrpSpPr>
        <p:cNvPr id="1" name=""/>
        <p:cNvGrpSpPr/>
        <p:nvPr/>
      </p:nvGrpSpPr>
      <p:grpSpPr>
        <a:xfrm>
          <a:off x="0" y="0"/>
          <a:ext cx="0" cy="0"/>
          <a:chOff x="0" y="0"/>
          <a:chExt cx="0" cy="0"/>
        </a:xfrm>
      </p:grpSpPr>
      <p:sp>
        <p:nvSpPr>
          <p:cNvPr id="11"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1" hasCustomPrompt="1"/>
          </p:nvPr>
        </p:nvSpPr>
        <p:spPr>
          <a:xfrm>
            <a:off x="783218" y="1668989"/>
            <a:ext cx="5168766" cy="646112"/>
          </a:xfrm>
        </p:spPr>
        <p:txBody>
          <a:bodyPr>
            <a:noAutofit/>
          </a:bodyPr>
          <a:lstStyle>
            <a:lvl1pPr marL="0" indent="0">
              <a:buNone/>
              <a:defRPr sz="4800" b="1" baseline="0">
                <a:solidFill>
                  <a:srgbClr val="FAA21B"/>
                </a:solidFill>
                <a:latin typeface="Cambria" panose="02040503050406030204" pitchFamily="18" charset="0"/>
              </a:defRPr>
            </a:lvl1pPr>
          </a:lstStyle>
          <a:p>
            <a:pPr lvl="0"/>
            <a:r>
              <a:rPr lang="en-US" dirty="0"/>
              <a:t>Text</a:t>
            </a:r>
          </a:p>
        </p:txBody>
      </p:sp>
      <p:sp>
        <p:nvSpPr>
          <p:cNvPr id="9" name="Text Placeholder 5"/>
          <p:cNvSpPr>
            <a:spLocks noGrp="1"/>
          </p:cNvSpPr>
          <p:nvPr>
            <p:ph type="body" sz="quarter" idx="12" hasCustomPrompt="1"/>
          </p:nvPr>
        </p:nvSpPr>
        <p:spPr>
          <a:xfrm>
            <a:off x="6231058" y="1668989"/>
            <a:ext cx="5168766" cy="646112"/>
          </a:xfrm>
        </p:spPr>
        <p:txBody>
          <a:bodyPr>
            <a:noAutofit/>
          </a:bodyPr>
          <a:lstStyle>
            <a:lvl1pPr marL="0" indent="0">
              <a:buNone/>
              <a:defRPr sz="4800" b="1" baseline="0">
                <a:solidFill>
                  <a:srgbClr val="FAA21B"/>
                </a:solidFill>
                <a:latin typeface="Cambria" panose="02040503050406030204" pitchFamily="18" charset="0"/>
              </a:defRPr>
            </a:lvl1pPr>
          </a:lstStyle>
          <a:p>
            <a:pPr lvl="0"/>
            <a:r>
              <a:rPr lang="en-US" dirty="0"/>
              <a:t>Text</a:t>
            </a:r>
          </a:p>
        </p:txBody>
      </p:sp>
      <p:sp>
        <p:nvSpPr>
          <p:cNvPr id="8" name="Text Placeholder 7"/>
          <p:cNvSpPr>
            <a:spLocks noGrp="1"/>
          </p:cNvSpPr>
          <p:nvPr>
            <p:ph type="body" sz="quarter" idx="13" hasCustomPrompt="1"/>
          </p:nvPr>
        </p:nvSpPr>
        <p:spPr>
          <a:xfrm>
            <a:off x="783167" y="2372424"/>
            <a:ext cx="5169360" cy="3174936"/>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p>
        </p:txBody>
      </p:sp>
      <p:sp>
        <p:nvSpPr>
          <p:cNvPr id="12" name="Text Placeholder 7"/>
          <p:cNvSpPr>
            <a:spLocks noGrp="1"/>
          </p:cNvSpPr>
          <p:nvPr>
            <p:ph type="body" sz="quarter" idx="14" hasCustomPrompt="1"/>
          </p:nvPr>
        </p:nvSpPr>
        <p:spPr>
          <a:xfrm>
            <a:off x="6231006" y="2372424"/>
            <a:ext cx="5169360" cy="3174936"/>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endParaRPr lang="en-US" dirty="0"/>
          </a:p>
        </p:txBody>
      </p:sp>
      <p:sp>
        <p:nvSpPr>
          <p:cNvPr id="14"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414066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 3 columns">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26579" y="111073"/>
            <a:ext cx="6868584" cy="766732"/>
          </a:xfrm>
        </p:spPr>
        <p:txBody>
          <a:bodyPr>
            <a:normAutofit/>
          </a:bodyPr>
          <a:lstStyle>
            <a:lvl1pPr marL="0" indent="0">
              <a:buNone/>
              <a:defRPr sz="4000" b="1" baseline="0">
                <a:solidFill>
                  <a:srgbClr val="FAA21B"/>
                </a:solidFill>
                <a:latin typeface="Cambria" panose="02040503050406030204" pitchFamily="18" charset="0"/>
              </a:defRPr>
            </a:lvl1pPr>
          </a:lstStyle>
          <a:p>
            <a:pPr lvl="0"/>
            <a:r>
              <a:rPr lang="en-US" dirty="0"/>
              <a:t>Click to add text</a:t>
            </a:r>
          </a:p>
        </p:txBody>
      </p:sp>
      <p:sp>
        <p:nvSpPr>
          <p:cNvPr id="4" name="Text Placeholder 3"/>
          <p:cNvSpPr>
            <a:spLocks noGrp="1"/>
          </p:cNvSpPr>
          <p:nvPr>
            <p:ph type="body" sz="quarter" idx="11" hasCustomPrompt="1"/>
          </p:nvPr>
        </p:nvSpPr>
        <p:spPr>
          <a:xfrm>
            <a:off x="549129" y="1761151"/>
            <a:ext cx="3409361" cy="606425"/>
          </a:xfrm>
        </p:spPr>
        <p:txBody>
          <a:bodyPr>
            <a:noAutofit/>
          </a:bodyPr>
          <a:lstStyle>
            <a:lvl1pPr marL="0" indent="0">
              <a:buNone/>
              <a:defRPr sz="4200" b="1">
                <a:solidFill>
                  <a:srgbClr val="FAA21B"/>
                </a:solidFill>
                <a:latin typeface="Cambria" panose="02040503050406030204" pitchFamily="18" charset="0"/>
              </a:defRPr>
            </a:lvl1pPr>
          </a:lstStyle>
          <a:p>
            <a:pPr lvl="0"/>
            <a:r>
              <a:rPr lang="en-US" dirty="0"/>
              <a:t>Text</a:t>
            </a:r>
          </a:p>
        </p:txBody>
      </p:sp>
      <p:sp>
        <p:nvSpPr>
          <p:cNvPr id="13" name="Text Placeholder 3"/>
          <p:cNvSpPr>
            <a:spLocks noGrp="1"/>
          </p:cNvSpPr>
          <p:nvPr>
            <p:ph type="body" sz="quarter" idx="12" hasCustomPrompt="1"/>
          </p:nvPr>
        </p:nvSpPr>
        <p:spPr>
          <a:xfrm>
            <a:off x="4315692" y="1761150"/>
            <a:ext cx="3409361" cy="606425"/>
          </a:xfrm>
        </p:spPr>
        <p:txBody>
          <a:bodyPr>
            <a:noAutofit/>
          </a:bodyPr>
          <a:lstStyle>
            <a:lvl1pPr marL="0" indent="0">
              <a:buNone/>
              <a:defRPr sz="4200" b="1">
                <a:solidFill>
                  <a:srgbClr val="FAA21B"/>
                </a:solidFill>
                <a:latin typeface="Cambria" panose="02040503050406030204" pitchFamily="18" charset="0"/>
              </a:defRPr>
            </a:lvl1pPr>
          </a:lstStyle>
          <a:p>
            <a:pPr lvl="0"/>
            <a:r>
              <a:rPr lang="en-US" dirty="0"/>
              <a:t>Text</a:t>
            </a:r>
          </a:p>
        </p:txBody>
      </p:sp>
      <p:sp>
        <p:nvSpPr>
          <p:cNvPr id="14" name="Text Placeholder 3"/>
          <p:cNvSpPr>
            <a:spLocks noGrp="1"/>
          </p:cNvSpPr>
          <p:nvPr>
            <p:ph type="body" sz="quarter" idx="13" hasCustomPrompt="1"/>
          </p:nvPr>
        </p:nvSpPr>
        <p:spPr>
          <a:xfrm>
            <a:off x="8056537" y="1761150"/>
            <a:ext cx="3409361" cy="606425"/>
          </a:xfrm>
        </p:spPr>
        <p:txBody>
          <a:bodyPr>
            <a:noAutofit/>
          </a:bodyPr>
          <a:lstStyle>
            <a:lvl1pPr marL="0" indent="0">
              <a:buNone/>
              <a:defRPr sz="4200" b="1">
                <a:solidFill>
                  <a:srgbClr val="FAA21B"/>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4" hasCustomPrompt="1"/>
          </p:nvPr>
        </p:nvSpPr>
        <p:spPr>
          <a:xfrm>
            <a:off x="549131" y="2421173"/>
            <a:ext cx="3409360" cy="3083122"/>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6"/>
          <p:cNvSpPr>
            <a:spLocks noGrp="1"/>
          </p:cNvSpPr>
          <p:nvPr>
            <p:ph type="body" sz="quarter" idx="15" hasCustomPrompt="1"/>
          </p:nvPr>
        </p:nvSpPr>
        <p:spPr>
          <a:xfrm>
            <a:off x="4315693" y="2411745"/>
            <a:ext cx="3409360" cy="3083122"/>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7" name="Text Placeholder 6"/>
          <p:cNvSpPr>
            <a:spLocks noGrp="1"/>
          </p:cNvSpPr>
          <p:nvPr>
            <p:ph type="body" sz="quarter" idx="16" hasCustomPrompt="1"/>
          </p:nvPr>
        </p:nvSpPr>
        <p:spPr>
          <a:xfrm>
            <a:off x="8058740" y="2416756"/>
            <a:ext cx="3409360" cy="3083122"/>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1" name="Rectangle 2"/>
          <p:cNvSpPr/>
          <p:nvPr userDrawn="1"/>
        </p:nvSpPr>
        <p:spPr>
          <a:xfrm>
            <a:off x="6716813" y="5927"/>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1457275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 3 columns">
    <p:spTree>
      <p:nvGrpSpPr>
        <p:cNvPr id="1" name=""/>
        <p:cNvGrpSpPr/>
        <p:nvPr/>
      </p:nvGrpSpPr>
      <p:grpSpPr>
        <a:xfrm>
          <a:off x="0" y="0"/>
          <a:ext cx="0" cy="0"/>
          <a:chOff x="0" y="0"/>
          <a:chExt cx="0" cy="0"/>
        </a:xfrm>
      </p:grpSpPr>
      <p:sp>
        <p:nvSpPr>
          <p:cNvPr id="18"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598178" y="1566587"/>
            <a:ext cx="3406880" cy="606425"/>
          </a:xfrm>
        </p:spPr>
        <p:txBody>
          <a:bodyPr>
            <a:noAutofit/>
          </a:bodyPr>
          <a:lstStyle>
            <a:lvl1pPr marL="0" indent="0">
              <a:buNone/>
              <a:defRPr sz="4200" b="1">
                <a:solidFill>
                  <a:srgbClr val="FAA21B"/>
                </a:solidFill>
                <a:latin typeface="Cambria" panose="02040503050406030204" pitchFamily="18" charset="0"/>
              </a:defRPr>
            </a:lvl1pPr>
          </a:lstStyle>
          <a:p>
            <a:pPr lvl="0"/>
            <a:r>
              <a:rPr lang="en-US" dirty="0"/>
              <a:t>Text</a:t>
            </a:r>
          </a:p>
        </p:txBody>
      </p:sp>
      <p:sp>
        <p:nvSpPr>
          <p:cNvPr id="13" name="Text Placeholder 3"/>
          <p:cNvSpPr>
            <a:spLocks noGrp="1"/>
          </p:cNvSpPr>
          <p:nvPr>
            <p:ph type="body" sz="quarter" idx="12" hasCustomPrompt="1"/>
          </p:nvPr>
        </p:nvSpPr>
        <p:spPr>
          <a:xfrm>
            <a:off x="4364741" y="1566586"/>
            <a:ext cx="3406880" cy="606425"/>
          </a:xfrm>
        </p:spPr>
        <p:txBody>
          <a:bodyPr>
            <a:noAutofit/>
          </a:bodyPr>
          <a:lstStyle>
            <a:lvl1pPr marL="0" indent="0">
              <a:buNone/>
              <a:defRPr sz="4200" b="1">
                <a:solidFill>
                  <a:srgbClr val="FAA21B"/>
                </a:solidFill>
                <a:latin typeface="Cambria" panose="02040503050406030204" pitchFamily="18" charset="0"/>
              </a:defRPr>
            </a:lvl1pPr>
          </a:lstStyle>
          <a:p>
            <a:pPr lvl="0"/>
            <a:r>
              <a:rPr lang="en-US" dirty="0"/>
              <a:t>Text</a:t>
            </a:r>
          </a:p>
        </p:txBody>
      </p:sp>
      <p:sp>
        <p:nvSpPr>
          <p:cNvPr id="14" name="Text Placeholder 3"/>
          <p:cNvSpPr>
            <a:spLocks noGrp="1"/>
          </p:cNvSpPr>
          <p:nvPr>
            <p:ph type="body" sz="quarter" idx="13" hasCustomPrompt="1"/>
          </p:nvPr>
        </p:nvSpPr>
        <p:spPr>
          <a:xfrm>
            <a:off x="8105586" y="1566586"/>
            <a:ext cx="3406880" cy="606425"/>
          </a:xfrm>
        </p:spPr>
        <p:txBody>
          <a:bodyPr>
            <a:noAutofit/>
          </a:bodyPr>
          <a:lstStyle>
            <a:lvl1pPr marL="0" indent="0">
              <a:buNone/>
              <a:defRPr sz="4200" b="1">
                <a:solidFill>
                  <a:srgbClr val="FAA21B"/>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4" hasCustomPrompt="1"/>
          </p:nvPr>
        </p:nvSpPr>
        <p:spPr>
          <a:xfrm>
            <a:off x="598179" y="2226609"/>
            <a:ext cx="3406879" cy="3342371"/>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6"/>
          <p:cNvSpPr>
            <a:spLocks noGrp="1"/>
          </p:cNvSpPr>
          <p:nvPr>
            <p:ph type="body" sz="quarter" idx="15" hasCustomPrompt="1"/>
          </p:nvPr>
        </p:nvSpPr>
        <p:spPr>
          <a:xfrm>
            <a:off x="4364741" y="2217181"/>
            <a:ext cx="3406879" cy="3342371"/>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7" name="Text Placeholder 6"/>
          <p:cNvSpPr>
            <a:spLocks noGrp="1"/>
          </p:cNvSpPr>
          <p:nvPr>
            <p:ph type="body" sz="quarter" idx="16" hasCustomPrompt="1"/>
          </p:nvPr>
        </p:nvSpPr>
        <p:spPr>
          <a:xfrm>
            <a:off x="8107788" y="2222192"/>
            <a:ext cx="3406879" cy="3342371"/>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1"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935331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 3 column 2 row">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68912" y="142962"/>
            <a:ext cx="6868584" cy="766732"/>
          </a:xfrm>
        </p:spPr>
        <p:txBody>
          <a:bodyPr>
            <a:normAutofit/>
          </a:bodyPr>
          <a:lstStyle>
            <a:lvl1pPr marL="0" indent="0">
              <a:buNone/>
              <a:defRPr sz="4000" b="1" baseline="0">
                <a:solidFill>
                  <a:srgbClr val="FAA21B"/>
                </a:solidFill>
                <a:latin typeface="Cambria" panose="02040503050406030204" pitchFamily="18" charset="0"/>
              </a:defRPr>
            </a:lvl1pPr>
          </a:lstStyle>
          <a:p>
            <a:pPr lvl="0"/>
            <a:r>
              <a:rPr lang="en-US" dirty="0"/>
              <a:t>Click to add text</a:t>
            </a:r>
          </a:p>
        </p:txBody>
      </p:sp>
      <p:sp>
        <p:nvSpPr>
          <p:cNvPr id="4" name="Text Placeholder 3"/>
          <p:cNvSpPr>
            <a:spLocks noGrp="1"/>
          </p:cNvSpPr>
          <p:nvPr>
            <p:ph type="body" sz="quarter" idx="11" hasCustomPrompt="1"/>
          </p:nvPr>
        </p:nvSpPr>
        <p:spPr>
          <a:xfrm>
            <a:off x="813927" y="1498492"/>
            <a:ext cx="3132667" cy="530639"/>
          </a:xfrm>
        </p:spPr>
        <p:txBody>
          <a:bodyPr>
            <a:normAutofit/>
          </a:bodyPr>
          <a:lstStyle>
            <a:lvl1pPr marL="0" indent="0">
              <a:buNone/>
              <a:defRPr sz="3600" b="1">
                <a:solidFill>
                  <a:srgbClr val="FAA21B"/>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2" hasCustomPrompt="1"/>
          </p:nvPr>
        </p:nvSpPr>
        <p:spPr>
          <a:xfrm>
            <a:off x="813927" y="2083105"/>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3" name="Text Placeholder 3"/>
          <p:cNvSpPr>
            <a:spLocks noGrp="1"/>
          </p:cNvSpPr>
          <p:nvPr>
            <p:ph type="body" sz="quarter" idx="13" hasCustomPrompt="1"/>
          </p:nvPr>
        </p:nvSpPr>
        <p:spPr>
          <a:xfrm>
            <a:off x="4523615" y="1498492"/>
            <a:ext cx="3132667" cy="530639"/>
          </a:xfrm>
        </p:spPr>
        <p:txBody>
          <a:bodyPr>
            <a:normAutofit/>
          </a:bodyPr>
          <a:lstStyle>
            <a:lvl1pPr marL="0" indent="0">
              <a:buNone/>
              <a:defRPr sz="3600" b="1">
                <a:solidFill>
                  <a:srgbClr val="FAA21B"/>
                </a:solidFill>
                <a:latin typeface="Cambria" panose="02040503050406030204" pitchFamily="18" charset="0"/>
              </a:defRPr>
            </a:lvl1pPr>
          </a:lstStyle>
          <a:p>
            <a:pPr lvl="0"/>
            <a:r>
              <a:rPr lang="en-US" dirty="0"/>
              <a:t>Text</a:t>
            </a:r>
          </a:p>
        </p:txBody>
      </p:sp>
      <p:sp>
        <p:nvSpPr>
          <p:cNvPr id="14" name="Text Placeholder 6"/>
          <p:cNvSpPr>
            <a:spLocks noGrp="1"/>
          </p:cNvSpPr>
          <p:nvPr>
            <p:ph type="body" sz="quarter" idx="14" hasCustomPrompt="1"/>
          </p:nvPr>
        </p:nvSpPr>
        <p:spPr>
          <a:xfrm>
            <a:off x="4523615" y="2083105"/>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3"/>
          <p:cNvSpPr>
            <a:spLocks noGrp="1"/>
          </p:cNvSpPr>
          <p:nvPr>
            <p:ph type="body" sz="quarter" idx="15" hasCustomPrompt="1"/>
          </p:nvPr>
        </p:nvSpPr>
        <p:spPr>
          <a:xfrm>
            <a:off x="8233303" y="1498492"/>
            <a:ext cx="3132667" cy="530639"/>
          </a:xfrm>
        </p:spPr>
        <p:txBody>
          <a:bodyPr>
            <a:normAutofit/>
          </a:bodyPr>
          <a:lstStyle>
            <a:lvl1pPr marL="0" indent="0">
              <a:buNone/>
              <a:defRPr sz="3600" b="1">
                <a:solidFill>
                  <a:srgbClr val="FAA21B"/>
                </a:solidFill>
                <a:latin typeface="Cambria" panose="02040503050406030204" pitchFamily="18" charset="0"/>
              </a:defRPr>
            </a:lvl1pPr>
          </a:lstStyle>
          <a:p>
            <a:pPr lvl="0"/>
            <a:r>
              <a:rPr lang="en-US" dirty="0"/>
              <a:t>Text</a:t>
            </a:r>
          </a:p>
        </p:txBody>
      </p:sp>
      <p:sp>
        <p:nvSpPr>
          <p:cNvPr id="17" name="Text Placeholder 6"/>
          <p:cNvSpPr>
            <a:spLocks noGrp="1"/>
          </p:cNvSpPr>
          <p:nvPr>
            <p:ph type="body" sz="quarter" idx="16" hasCustomPrompt="1"/>
          </p:nvPr>
        </p:nvSpPr>
        <p:spPr>
          <a:xfrm>
            <a:off x="8233303" y="2083105"/>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8" name="Text Placeholder 3"/>
          <p:cNvSpPr>
            <a:spLocks noGrp="1"/>
          </p:cNvSpPr>
          <p:nvPr>
            <p:ph type="body" sz="quarter" idx="17" hasCustomPrompt="1"/>
          </p:nvPr>
        </p:nvSpPr>
        <p:spPr>
          <a:xfrm>
            <a:off x="813927" y="3760197"/>
            <a:ext cx="3132667" cy="530639"/>
          </a:xfrm>
        </p:spPr>
        <p:txBody>
          <a:bodyPr>
            <a:normAutofit/>
          </a:bodyPr>
          <a:lstStyle>
            <a:lvl1pPr marL="0" indent="0">
              <a:buNone/>
              <a:defRPr sz="3600" b="1">
                <a:solidFill>
                  <a:srgbClr val="FAA21B"/>
                </a:solidFill>
                <a:latin typeface="Cambria" panose="02040503050406030204" pitchFamily="18" charset="0"/>
              </a:defRPr>
            </a:lvl1pPr>
          </a:lstStyle>
          <a:p>
            <a:pPr lvl="0"/>
            <a:r>
              <a:rPr lang="en-US" dirty="0"/>
              <a:t>Text</a:t>
            </a:r>
          </a:p>
        </p:txBody>
      </p:sp>
      <p:sp>
        <p:nvSpPr>
          <p:cNvPr id="19" name="Text Placeholder 6"/>
          <p:cNvSpPr>
            <a:spLocks noGrp="1"/>
          </p:cNvSpPr>
          <p:nvPr>
            <p:ph type="body" sz="quarter" idx="18" hasCustomPrompt="1"/>
          </p:nvPr>
        </p:nvSpPr>
        <p:spPr>
          <a:xfrm>
            <a:off x="813927" y="4344810"/>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0" name="Text Placeholder 3"/>
          <p:cNvSpPr>
            <a:spLocks noGrp="1"/>
          </p:cNvSpPr>
          <p:nvPr>
            <p:ph type="body" sz="quarter" idx="19" hasCustomPrompt="1"/>
          </p:nvPr>
        </p:nvSpPr>
        <p:spPr>
          <a:xfrm>
            <a:off x="4523615" y="3760197"/>
            <a:ext cx="3132667" cy="530639"/>
          </a:xfrm>
        </p:spPr>
        <p:txBody>
          <a:bodyPr>
            <a:normAutofit/>
          </a:bodyPr>
          <a:lstStyle>
            <a:lvl1pPr marL="0" indent="0">
              <a:buNone/>
              <a:defRPr sz="3600" b="1">
                <a:solidFill>
                  <a:srgbClr val="FAA21B"/>
                </a:solidFill>
                <a:latin typeface="Cambria" panose="02040503050406030204" pitchFamily="18" charset="0"/>
              </a:defRPr>
            </a:lvl1pPr>
          </a:lstStyle>
          <a:p>
            <a:pPr lvl="0"/>
            <a:r>
              <a:rPr lang="en-US" dirty="0"/>
              <a:t>Text</a:t>
            </a:r>
          </a:p>
        </p:txBody>
      </p:sp>
      <p:sp>
        <p:nvSpPr>
          <p:cNvPr id="21" name="Text Placeholder 6"/>
          <p:cNvSpPr>
            <a:spLocks noGrp="1"/>
          </p:cNvSpPr>
          <p:nvPr>
            <p:ph type="body" sz="quarter" idx="20" hasCustomPrompt="1"/>
          </p:nvPr>
        </p:nvSpPr>
        <p:spPr>
          <a:xfrm>
            <a:off x="4523615" y="4344810"/>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2" name="Text Placeholder 3"/>
          <p:cNvSpPr>
            <a:spLocks noGrp="1"/>
          </p:cNvSpPr>
          <p:nvPr>
            <p:ph type="body" sz="quarter" idx="21" hasCustomPrompt="1"/>
          </p:nvPr>
        </p:nvSpPr>
        <p:spPr>
          <a:xfrm>
            <a:off x="8233303" y="3760197"/>
            <a:ext cx="3132667" cy="530639"/>
          </a:xfrm>
        </p:spPr>
        <p:txBody>
          <a:bodyPr>
            <a:normAutofit/>
          </a:bodyPr>
          <a:lstStyle>
            <a:lvl1pPr marL="0" indent="0">
              <a:buNone/>
              <a:defRPr sz="3600" b="1">
                <a:solidFill>
                  <a:srgbClr val="FAA21B"/>
                </a:solidFill>
                <a:latin typeface="Cambria" panose="02040503050406030204" pitchFamily="18" charset="0"/>
              </a:defRPr>
            </a:lvl1pPr>
          </a:lstStyle>
          <a:p>
            <a:pPr lvl="0"/>
            <a:r>
              <a:rPr lang="en-US" dirty="0"/>
              <a:t>Text</a:t>
            </a:r>
          </a:p>
        </p:txBody>
      </p:sp>
      <p:sp>
        <p:nvSpPr>
          <p:cNvPr id="23" name="Text Placeholder 6"/>
          <p:cNvSpPr>
            <a:spLocks noGrp="1"/>
          </p:cNvSpPr>
          <p:nvPr>
            <p:ph type="body" sz="quarter" idx="22" hasCustomPrompt="1"/>
          </p:nvPr>
        </p:nvSpPr>
        <p:spPr>
          <a:xfrm>
            <a:off x="8233303" y="4344810"/>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6" name="Rectangle 2"/>
          <p:cNvSpPr/>
          <p:nvPr userDrawn="1"/>
        </p:nvSpPr>
        <p:spPr>
          <a:xfrm>
            <a:off x="6727446" y="-12501"/>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125523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2">
    <p:spTree>
      <p:nvGrpSpPr>
        <p:cNvPr id="1" name=""/>
        <p:cNvGrpSpPr/>
        <p:nvPr/>
      </p:nvGrpSpPr>
      <p:grpSpPr>
        <a:xfrm>
          <a:off x="0" y="0"/>
          <a:ext cx="0" cy="0"/>
          <a:chOff x="0" y="0"/>
          <a:chExt cx="0" cy="0"/>
        </a:xfrm>
      </p:grpSpPr>
      <p:sp>
        <p:nvSpPr>
          <p:cNvPr id="6" name="Rectangle 2"/>
          <p:cNvSpPr/>
          <p:nvPr userDrawn="1"/>
        </p:nvSpPr>
        <p:spPr>
          <a:xfrm flipH="1" flipV="1">
            <a:off x="0" y="2435919"/>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444921" y="2467858"/>
            <a:ext cx="9655371" cy="914400"/>
          </a:xfrm>
        </p:spPr>
        <p:txBody>
          <a:bodyPr>
            <a:normAutofit/>
          </a:bodyPr>
          <a:lstStyle>
            <a:lvl1pPr marL="0" indent="0">
              <a:buNone/>
              <a:defRPr sz="5200" b="1" baseline="0">
                <a:solidFill>
                  <a:schemeClr val="bg1"/>
                </a:solidFill>
                <a:latin typeface="Cambria" panose="02040503050406030204" pitchFamily="18" charset="0"/>
              </a:defRPr>
            </a:lvl1pPr>
          </a:lstStyle>
          <a:p>
            <a:pPr lvl="0"/>
            <a:r>
              <a:rPr lang="en-US" sz="5200" b="1" dirty="0">
                <a:latin typeface="Cambria" panose="02040503050406030204" pitchFamily="18" charset="0"/>
              </a:rPr>
              <a:t>Click to add text</a:t>
            </a:r>
            <a:endParaRPr lang="en-US" dirty="0"/>
          </a:p>
        </p:txBody>
      </p:sp>
      <p:sp>
        <p:nvSpPr>
          <p:cNvPr id="14" name="Text Placeholder 13"/>
          <p:cNvSpPr>
            <a:spLocks noGrp="1"/>
          </p:cNvSpPr>
          <p:nvPr>
            <p:ph type="body" sz="quarter" idx="11" hasCustomPrompt="1"/>
          </p:nvPr>
        </p:nvSpPr>
        <p:spPr>
          <a:xfrm>
            <a:off x="444921" y="3493465"/>
            <a:ext cx="9655371" cy="1857468"/>
          </a:xfrm>
        </p:spPr>
        <p:txBody>
          <a:bodyPr>
            <a:normAutofit/>
          </a:bodyPr>
          <a:lstStyle>
            <a:lvl1pPr marL="0" indent="0">
              <a:lnSpc>
                <a:spcPts val="3600"/>
              </a:lnSpc>
              <a:buNone/>
              <a:defRPr sz="3600" baseline="0"/>
            </a:lvl1pPr>
          </a:lstStyle>
          <a:p>
            <a:pPr lvl="0"/>
            <a:r>
              <a:rPr lang="en-US" dirty="0"/>
              <a:t>Click to add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3957741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 3 column 2 row">
    <p:spTree>
      <p:nvGrpSpPr>
        <p:cNvPr id="1" name=""/>
        <p:cNvGrpSpPr/>
        <p:nvPr/>
      </p:nvGrpSpPr>
      <p:grpSpPr>
        <a:xfrm>
          <a:off x="0" y="0"/>
          <a:ext cx="0" cy="0"/>
          <a:chOff x="0" y="0"/>
          <a:chExt cx="0" cy="0"/>
        </a:xfrm>
      </p:grpSpPr>
      <p:sp>
        <p:nvSpPr>
          <p:cNvPr id="26" name="Rectangle 2"/>
          <p:cNvSpPr/>
          <p:nvPr userDrawn="1"/>
        </p:nvSpPr>
        <p:spPr>
          <a:xfrm flipH="1" flipV="1">
            <a:off x="0" y="-12907"/>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813927" y="1485928"/>
            <a:ext cx="3132667" cy="530639"/>
          </a:xfrm>
        </p:spPr>
        <p:txBody>
          <a:bodyPr>
            <a:normAutofit/>
          </a:bodyPr>
          <a:lstStyle>
            <a:lvl1pPr marL="0" indent="0">
              <a:buNone/>
              <a:defRPr sz="3600" b="1">
                <a:solidFill>
                  <a:srgbClr val="FAA21B"/>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2" hasCustomPrompt="1"/>
          </p:nvPr>
        </p:nvSpPr>
        <p:spPr>
          <a:xfrm>
            <a:off x="813927" y="2070541"/>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3" name="Text Placeholder 3"/>
          <p:cNvSpPr>
            <a:spLocks noGrp="1"/>
          </p:cNvSpPr>
          <p:nvPr>
            <p:ph type="body" sz="quarter" idx="13" hasCustomPrompt="1"/>
          </p:nvPr>
        </p:nvSpPr>
        <p:spPr>
          <a:xfrm>
            <a:off x="4523615" y="1485928"/>
            <a:ext cx="3132667" cy="530639"/>
          </a:xfrm>
        </p:spPr>
        <p:txBody>
          <a:bodyPr>
            <a:normAutofit/>
          </a:bodyPr>
          <a:lstStyle>
            <a:lvl1pPr marL="0" indent="0">
              <a:buNone/>
              <a:defRPr sz="3600" b="1">
                <a:solidFill>
                  <a:srgbClr val="FAA21B"/>
                </a:solidFill>
                <a:latin typeface="Cambria" panose="02040503050406030204" pitchFamily="18" charset="0"/>
              </a:defRPr>
            </a:lvl1pPr>
          </a:lstStyle>
          <a:p>
            <a:pPr lvl="0"/>
            <a:r>
              <a:rPr lang="en-US" dirty="0"/>
              <a:t>Text</a:t>
            </a:r>
          </a:p>
        </p:txBody>
      </p:sp>
      <p:sp>
        <p:nvSpPr>
          <p:cNvPr id="14" name="Text Placeholder 6"/>
          <p:cNvSpPr>
            <a:spLocks noGrp="1"/>
          </p:cNvSpPr>
          <p:nvPr>
            <p:ph type="body" sz="quarter" idx="14" hasCustomPrompt="1"/>
          </p:nvPr>
        </p:nvSpPr>
        <p:spPr>
          <a:xfrm>
            <a:off x="4523615" y="2070541"/>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3"/>
          <p:cNvSpPr>
            <a:spLocks noGrp="1"/>
          </p:cNvSpPr>
          <p:nvPr>
            <p:ph type="body" sz="quarter" idx="15" hasCustomPrompt="1"/>
          </p:nvPr>
        </p:nvSpPr>
        <p:spPr>
          <a:xfrm>
            <a:off x="8233303" y="1485928"/>
            <a:ext cx="3132667" cy="530639"/>
          </a:xfrm>
        </p:spPr>
        <p:txBody>
          <a:bodyPr>
            <a:normAutofit/>
          </a:bodyPr>
          <a:lstStyle>
            <a:lvl1pPr marL="0" indent="0">
              <a:buNone/>
              <a:defRPr sz="3600" b="1">
                <a:solidFill>
                  <a:srgbClr val="FAA21B"/>
                </a:solidFill>
                <a:latin typeface="Cambria" panose="02040503050406030204" pitchFamily="18" charset="0"/>
              </a:defRPr>
            </a:lvl1pPr>
          </a:lstStyle>
          <a:p>
            <a:pPr lvl="0"/>
            <a:r>
              <a:rPr lang="en-US" dirty="0"/>
              <a:t>Text</a:t>
            </a:r>
          </a:p>
        </p:txBody>
      </p:sp>
      <p:sp>
        <p:nvSpPr>
          <p:cNvPr id="17" name="Text Placeholder 6"/>
          <p:cNvSpPr>
            <a:spLocks noGrp="1"/>
          </p:cNvSpPr>
          <p:nvPr>
            <p:ph type="body" sz="quarter" idx="16" hasCustomPrompt="1"/>
          </p:nvPr>
        </p:nvSpPr>
        <p:spPr>
          <a:xfrm>
            <a:off x="8233303" y="2070541"/>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8" name="Text Placeholder 3"/>
          <p:cNvSpPr>
            <a:spLocks noGrp="1"/>
          </p:cNvSpPr>
          <p:nvPr>
            <p:ph type="body" sz="quarter" idx="17" hasCustomPrompt="1"/>
          </p:nvPr>
        </p:nvSpPr>
        <p:spPr>
          <a:xfrm>
            <a:off x="809634" y="3670359"/>
            <a:ext cx="3068272" cy="530639"/>
          </a:xfrm>
        </p:spPr>
        <p:txBody>
          <a:bodyPr>
            <a:normAutofit/>
          </a:bodyPr>
          <a:lstStyle>
            <a:lvl1pPr marL="0" indent="0">
              <a:buNone/>
              <a:defRPr sz="3600" b="1">
                <a:solidFill>
                  <a:srgbClr val="FAA21B"/>
                </a:solidFill>
                <a:latin typeface="Cambria" panose="02040503050406030204" pitchFamily="18" charset="0"/>
              </a:defRPr>
            </a:lvl1pPr>
          </a:lstStyle>
          <a:p>
            <a:pPr lvl="0"/>
            <a:r>
              <a:rPr lang="en-US" dirty="0"/>
              <a:t>Text</a:t>
            </a:r>
          </a:p>
        </p:txBody>
      </p:sp>
      <p:sp>
        <p:nvSpPr>
          <p:cNvPr id="19" name="Text Placeholder 6"/>
          <p:cNvSpPr>
            <a:spLocks noGrp="1"/>
          </p:cNvSpPr>
          <p:nvPr>
            <p:ph type="body" sz="quarter" idx="18" hasCustomPrompt="1"/>
          </p:nvPr>
        </p:nvSpPr>
        <p:spPr>
          <a:xfrm>
            <a:off x="809635" y="4254972"/>
            <a:ext cx="3068272"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0" name="Text Placeholder 3"/>
          <p:cNvSpPr>
            <a:spLocks noGrp="1"/>
          </p:cNvSpPr>
          <p:nvPr>
            <p:ph type="body" sz="quarter" idx="19" hasCustomPrompt="1"/>
          </p:nvPr>
        </p:nvSpPr>
        <p:spPr>
          <a:xfrm>
            <a:off x="4523615" y="3670359"/>
            <a:ext cx="3132667" cy="530639"/>
          </a:xfrm>
        </p:spPr>
        <p:txBody>
          <a:bodyPr>
            <a:normAutofit/>
          </a:bodyPr>
          <a:lstStyle>
            <a:lvl1pPr marL="0" indent="0">
              <a:buNone/>
              <a:defRPr sz="3600" b="1">
                <a:solidFill>
                  <a:srgbClr val="FAA21B"/>
                </a:solidFill>
                <a:latin typeface="Cambria" panose="02040503050406030204" pitchFamily="18" charset="0"/>
              </a:defRPr>
            </a:lvl1pPr>
          </a:lstStyle>
          <a:p>
            <a:pPr lvl="0"/>
            <a:r>
              <a:rPr lang="en-US" dirty="0"/>
              <a:t>Text</a:t>
            </a:r>
          </a:p>
        </p:txBody>
      </p:sp>
      <p:sp>
        <p:nvSpPr>
          <p:cNvPr id="21" name="Text Placeholder 6"/>
          <p:cNvSpPr>
            <a:spLocks noGrp="1"/>
          </p:cNvSpPr>
          <p:nvPr>
            <p:ph type="body" sz="quarter" idx="20" hasCustomPrompt="1"/>
          </p:nvPr>
        </p:nvSpPr>
        <p:spPr>
          <a:xfrm>
            <a:off x="4523615" y="4254972"/>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2" name="Text Placeholder 3"/>
          <p:cNvSpPr>
            <a:spLocks noGrp="1"/>
          </p:cNvSpPr>
          <p:nvPr>
            <p:ph type="body" sz="quarter" idx="21" hasCustomPrompt="1"/>
          </p:nvPr>
        </p:nvSpPr>
        <p:spPr>
          <a:xfrm>
            <a:off x="8233303" y="3670359"/>
            <a:ext cx="3132667" cy="530639"/>
          </a:xfrm>
        </p:spPr>
        <p:txBody>
          <a:bodyPr>
            <a:normAutofit/>
          </a:bodyPr>
          <a:lstStyle>
            <a:lvl1pPr marL="0" indent="0">
              <a:buNone/>
              <a:defRPr sz="3600" b="1">
                <a:solidFill>
                  <a:srgbClr val="FAA21B"/>
                </a:solidFill>
                <a:latin typeface="Cambria" panose="02040503050406030204" pitchFamily="18" charset="0"/>
              </a:defRPr>
            </a:lvl1pPr>
          </a:lstStyle>
          <a:p>
            <a:pPr lvl="0"/>
            <a:r>
              <a:rPr lang="en-US" dirty="0"/>
              <a:t>Text</a:t>
            </a:r>
          </a:p>
        </p:txBody>
      </p:sp>
      <p:sp>
        <p:nvSpPr>
          <p:cNvPr id="23" name="Text Placeholder 6"/>
          <p:cNvSpPr>
            <a:spLocks noGrp="1"/>
          </p:cNvSpPr>
          <p:nvPr>
            <p:ph type="body" sz="quarter" idx="22" hasCustomPrompt="1"/>
          </p:nvPr>
        </p:nvSpPr>
        <p:spPr>
          <a:xfrm>
            <a:off x="8233303" y="4254972"/>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7"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334724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2 + 3 images">
    <p:spTree>
      <p:nvGrpSpPr>
        <p:cNvPr id="1" name=""/>
        <p:cNvGrpSpPr/>
        <p:nvPr/>
      </p:nvGrpSpPr>
      <p:grpSpPr>
        <a:xfrm>
          <a:off x="0" y="0"/>
          <a:ext cx="0" cy="0"/>
          <a:chOff x="0" y="0"/>
          <a:chExt cx="0" cy="0"/>
        </a:xfrm>
      </p:grpSpPr>
      <p:sp>
        <p:nvSpPr>
          <p:cNvPr id="8"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1" hasCustomPrompt="1"/>
          </p:nvPr>
        </p:nvSpPr>
        <p:spPr>
          <a:xfrm>
            <a:off x="612510" y="2052024"/>
            <a:ext cx="3380317" cy="3063875"/>
          </a:xfrm>
        </p:spPr>
        <p:txBody>
          <a:bodyPr/>
          <a:lstStyle>
            <a:lvl1pPr marL="0" indent="0" algn="ctr">
              <a:buNone/>
              <a:defRPr baseline="0"/>
            </a:lvl1pPr>
          </a:lstStyle>
          <a:p>
            <a:r>
              <a:rPr lang="en-US" dirty="0"/>
              <a:t>Click icon to add image</a:t>
            </a:r>
          </a:p>
        </p:txBody>
      </p:sp>
      <p:sp>
        <p:nvSpPr>
          <p:cNvPr id="29" name="Picture Placeholder 2"/>
          <p:cNvSpPr>
            <a:spLocks noGrp="1"/>
          </p:cNvSpPr>
          <p:nvPr>
            <p:ph type="pic" sz="quarter" idx="12" hasCustomPrompt="1"/>
          </p:nvPr>
        </p:nvSpPr>
        <p:spPr>
          <a:xfrm>
            <a:off x="4415527" y="2052024"/>
            <a:ext cx="3380317" cy="3063875"/>
          </a:xfrm>
        </p:spPr>
        <p:txBody>
          <a:bodyPr/>
          <a:lstStyle>
            <a:lvl1pPr marL="0" indent="0" algn="ctr">
              <a:buNone/>
              <a:defRPr baseline="0"/>
            </a:lvl1pPr>
          </a:lstStyle>
          <a:p>
            <a:r>
              <a:rPr lang="en-US" dirty="0"/>
              <a:t>Click icon to add image</a:t>
            </a:r>
          </a:p>
        </p:txBody>
      </p:sp>
      <p:sp>
        <p:nvSpPr>
          <p:cNvPr id="30" name="Picture Placeholder 2"/>
          <p:cNvSpPr>
            <a:spLocks noGrp="1"/>
          </p:cNvSpPr>
          <p:nvPr>
            <p:ph type="pic" sz="quarter" idx="13" hasCustomPrompt="1"/>
          </p:nvPr>
        </p:nvSpPr>
        <p:spPr>
          <a:xfrm>
            <a:off x="8218544" y="2052023"/>
            <a:ext cx="3380317" cy="3063875"/>
          </a:xfrm>
        </p:spPr>
        <p:txBody>
          <a:bodyPr/>
          <a:lstStyle>
            <a:lvl1pPr marL="0" indent="0" algn="ctr">
              <a:buNone/>
              <a:defRPr baseline="0"/>
            </a:lvl1pPr>
          </a:lstStyle>
          <a:p>
            <a:r>
              <a:rPr lang="en-US" dirty="0"/>
              <a:t>Click icon to add image</a:t>
            </a:r>
          </a:p>
        </p:txBody>
      </p:sp>
      <p:sp>
        <p:nvSpPr>
          <p:cNvPr id="9"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3273469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 blank">
    <p:spTree>
      <p:nvGrpSpPr>
        <p:cNvPr id="1" name=""/>
        <p:cNvGrpSpPr/>
        <p:nvPr/>
      </p:nvGrpSpPr>
      <p:grpSpPr>
        <a:xfrm>
          <a:off x="0" y="0"/>
          <a:ext cx="0" cy="0"/>
          <a:chOff x="0" y="0"/>
          <a:chExt cx="0" cy="0"/>
        </a:xfrm>
      </p:grpSpPr>
      <p:sp>
        <p:nvSpPr>
          <p:cNvPr id="5"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1137803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2"/>
          <p:cNvSpPr/>
          <p:nvPr userDrawn="1"/>
        </p:nvSpPr>
        <p:spPr>
          <a:xfrm flipH="1" flipV="1">
            <a:off x="-1" y="5943484"/>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4"/>
          <p:cNvSpPr>
            <a:spLocks noGrp="1"/>
          </p:cNvSpPr>
          <p:nvPr>
            <p:ph type="body" sz="quarter" idx="10" hasCustomPrompt="1"/>
          </p:nvPr>
        </p:nvSpPr>
        <p:spPr>
          <a:xfrm>
            <a:off x="211244" y="6091268"/>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sp>
        <p:nvSpPr>
          <p:cNvPr id="14" name="Text Placeholder 16"/>
          <p:cNvSpPr>
            <a:spLocks noGrp="1"/>
          </p:cNvSpPr>
          <p:nvPr>
            <p:ph type="body" sz="quarter" idx="11" hasCustomPrompt="1"/>
          </p:nvPr>
        </p:nvSpPr>
        <p:spPr>
          <a:xfrm>
            <a:off x="1807634" y="774569"/>
            <a:ext cx="8362951" cy="4460336"/>
          </a:xfrm>
        </p:spPr>
        <p:txBody>
          <a:bodyPr>
            <a:normAutofit/>
          </a:bodyPr>
          <a:lstStyle>
            <a:lvl1pPr marL="0" indent="0">
              <a:lnSpc>
                <a:spcPts val="2400"/>
              </a:lnSpc>
              <a:buNone/>
              <a:defRPr sz="2400" baseline="0"/>
            </a:lvl1pPr>
          </a:lstStyle>
          <a:p>
            <a:pPr lvl="0"/>
            <a:r>
              <a:rPr lang="en-US" dirty="0"/>
              <a:t>Click to add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826649"/>
            <a:ext cx="3577873" cy="1201479"/>
          </a:xfrm>
          <a:prstGeom prst="rect">
            <a:avLst/>
          </a:prstGeom>
        </p:spPr>
      </p:pic>
    </p:spTree>
    <p:extLst>
      <p:ext uri="{BB962C8B-B14F-4D97-AF65-F5344CB8AC3E}">
        <p14:creationId xmlns:p14="http://schemas.microsoft.com/office/powerpoint/2010/main" val="1222890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2"/>
          <p:cNvSpPr>
            <a:spLocks noGrp="1"/>
          </p:cNvSpPr>
          <p:nvPr>
            <p:ph type="pic" sz="quarter" idx="13" hasCustomPrompt="1"/>
          </p:nvPr>
        </p:nvSpPr>
        <p:spPr>
          <a:xfrm>
            <a:off x="0" y="-11722"/>
            <a:ext cx="12192000" cy="5943014"/>
          </a:xfrm>
        </p:spPr>
        <p:txBody>
          <a:bodyPr/>
          <a:lstStyle>
            <a:lvl1pPr marL="0" indent="0" algn="ctr">
              <a:buNone/>
              <a:defRPr baseline="0"/>
            </a:lvl1pPr>
          </a:lstStyle>
          <a:p>
            <a:r>
              <a:rPr lang="en-US" dirty="0"/>
              <a:t>Click icon to add image</a:t>
            </a:r>
          </a:p>
        </p:txBody>
      </p:sp>
      <p:sp>
        <p:nvSpPr>
          <p:cNvPr id="8" name="Rectangle 2"/>
          <p:cNvSpPr/>
          <p:nvPr userDrawn="1"/>
        </p:nvSpPr>
        <p:spPr>
          <a:xfrm flipH="1" flipV="1">
            <a:off x="-1" y="5943484"/>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p:cNvSpPr>
            <a:spLocks noGrp="1"/>
          </p:cNvSpPr>
          <p:nvPr>
            <p:ph type="body" sz="quarter" idx="10" hasCustomPrompt="1"/>
          </p:nvPr>
        </p:nvSpPr>
        <p:spPr>
          <a:xfrm>
            <a:off x="211244" y="6091268"/>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826649"/>
            <a:ext cx="3577873" cy="1201479"/>
          </a:xfrm>
          <a:prstGeom prst="rect">
            <a:avLst/>
          </a:prstGeom>
        </p:spPr>
      </p:pic>
    </p:spTree>
    <p:extLst>
      <p:ext uri="{BB962C8B-B14F-4D97-AF65-F5344CB8AC3E}">
        <p14:creationId xmlns:p14="http://schemas.microsoft.com/office/powerpoint/2010/main" val="3742961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Text Placeholder 16"/>
          <p:cNvSpPr>
            <a:spLocks noGrp="1"/>
          </p:cNvSpPr>
          <p:nvPr>
            <p:ph type="body" sz="quarter" idx="11" hasCustomPrompt="1"/>
          </p:nvPr>
        </p:nvSpPr>
        <p:spPr>
          <a:xfrm>
            <a:off x="1807634" y="1493897"/>
            <a:ext cx="8362951" cy="4460336"/>
          </a:xfrm>
        </p:spPr>
        <p:txBody>
          <a:bodyPr>
            <a:normAutofit/>
          </a:bodyPr>
          <a:lstStyle>
            <a:lvl1pPr marL="0" indent="0">
              <a:lnSpc>
                <a:spcPts val="2400"/>
              </a:lnSpc>
              <a:buNone/>
              <a:defRPr sz="2400" baseline="0"/>
            </a:lvl1pPr>
          </a:lstStyle>
          <a:p>
            <a:pPr lvl="0"/>
            <a:r>
              <a:rPr lang="en-US" dirty="0"/>
              <a:t>Click to add text</a:t>
            </a:r>
          </a:p>
        </p:txBody>
      </p:sp>
      <p:sp>
        <p:nvSpPr>
          <p:cNvPr id="8" name="Rectangle 2"/>
          <p:cNvSpPr/>
          <p:nvPr userDrawn="1"/>
        </p:nvSpPr>
        <p:spPr>
          <a:xfrm flipH="1" flipV="1">
            <a:off x="0" y="0"/>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p:cNvSpPr>
            <a:spLocks noGrp="1"/>
          </p:cNvSpPr>
          <p:nvPr>
            <p:ph type="body" sz="quarter" idx="10" hasCustomPrompt="1"/>
          </p:nvPr>
        </p:nvSpPr>
        <p:spPr>
          <a:xfrm>
            <a:off x="211245" y="147784"/>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7" y="-116835"/>
            <a:ext cx="3577873" cy="1201479"/>
          </a:xfrm>
          <a:prstGeom prst="rect">
            <a:avLst/>
          </a:prstGeom>
        </p:spPr>
      </p:pic>
    </p:spTree>
    <p:extLst>
      <p:ext uri="{BB962C8B-B14F-4D97-AF65-F5344CB8AC3E}">
        <p14:creationId xmlns:p14="http://schemas.microsoft.com/office/powerpoint/2010/main" val="550146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0" y="914986"/>
            <a:ext cx="12192000" cy="5943014"/>
          </a:xfrm>
        </p:spPr>
        <p:txBody>
          <a:bodyPr/>
          <a:lstStyle>
            <a:lvl1pPr marL="0" indent="0" algn="ctr">
              <a:buNone/>
              <a:defRPr baseline="0"/>
            </a:lvl1pPr>
          </a:lstStyle>
          <a:p>
            <a:r>
              <a:rPr lang="en-US" dirty="0"/>
              <a:t>Click icon to add image</a:t>
            </a:r>
          </a:p>
        </p:txBody>
      </p:sp>
      <p:sp>
        <p:nvSpPr>
          <p:cNvPr id="10"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a:t>
            </a:r>
          </a:p>
        </p:txBody>
      </p:sp>
      <p:sp>
        <p:nvSpPr>
          <p:cNvPr id="9" name="Rectangle 2"/>
          <p:cNvSpPr/>
          <p:nvPr userDrawn="1"/>
        </p:nvSpPr>
        <p:spPr>
          <a:xfrm flipH="1" flipV="1">
            <a:off x="0" y="0"/>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AA21B"/>
              </a:gs>
              <a:gs pos="100000">
                <a:srgbClr val="DE7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p:cNvSpPr>
            <a:spLocks noGrp="1"/>
          </p:cNvSpPr>
          <p:nvPr>
            <p:ph type="body" sz="quarter" idx="14" hasCustomPrompt="1"/>
          </p:nvPr>
        </p:nvSpPr>
        <p:spPr>
          <a:xfrm>
            <a:off x="211245" y="147784"/>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7" y="-116835"/>
            <a:ext cx="3577873" cy="1201479"/>
          </a:xfrm>
          <a:prstGeom prst="rect">
            <a:avLst/>
          </a:prstGeom>
        </p:spPr>
      </p:pic>
    </p:spTree>
    <p:extLst>
      <p:ext uri="{BB962C8B-B14F-4D97-AF65-F5344CB8AC3E}">
        <p14:creationId xmlns:p14="http://schemas.microsoft.com/office/powerpoint/2010/main" val="873018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725" y="2050500"/>
            <a:ext cx="10363200" cy="2387600"/>
          </a:xfrm>
        </p:spPr>
        <p:txBody>
          <a:bodyPr anchor="b">
            <a:normAutofit/>
          </a:bodyPr>
          <a:lstStyle>
            <a:lvl1pPr algn="l">
              <a:lnSpc>
                <a:spcPts val="7200"/>
              </a:lnSpc>
              <a:defRPr sz="7200" b="1">
                <a:solidFill>
                  <a:srgbClr val="0082CA"/>
                </a:solidFill>
                <a:latin typeface="Cambria" panose="02040503050406030204" pitchFamily="18" charset="0"/>
              </a:defRPr>
            </a:lvl1pPr>
          </a:lstStyle>
          <a:p>
            <a:r>
              <a:rPr lang="en-US" dirty="0"/>
              <a:t>Presentation </a:t>
            </a:r>
            <a:br>
              <a:rPr lang="en-US" dirty="0"/>
            </a:br>
            <a:r>
              <a:rPr lang="en-US" dirty="0"/>
              <a:t>Title</a:t>
            </a:r>
          </a:p>
        </p:txBody>
      </p:sp>
      <p:sp>
        <p:nvSpPr>
          <p:cNvPr id="21" name="Freeform 20"/>
          <p:cNvSpPr/>
          <p:nvPr userDrawn="1"/>
        </p:nvSpPr>
        <p:spPr>
          <a:xfrm>
            <a:off x="0" y="-13000"/>
            <a:ext cx="553447" cy="909448"/>
          </a:xfrm>
          <a:custGeom>
            <a:avLst/>
            <a:gdLst>
              <a:gd name="connsiteX0" fmla="*/ 801725 w 801725"/>
              <a:gd name="connsiteY0" fmla="*/ 0 h 1317429"/>
              <a:gd name="connsiteX1" fmla="*/ 455034 w 801725"/>
              <a:gd name="connsiteY1" fmla="*/ 1317429 h 1317429"/>
              <a:gd name="connsiteX2" fmla="*/ 0 w 801725"/>
              <a:gd name="connsiteY2" fmla="*/ 1317429 h 1317429"/>
              <a:gd name="connsiteX3" fmla="*/ 0 w 801725"/>
              <a:gd name="connsiteY3" fmla="*/ 0 h 1317429"/>
              <a:gd name="connsiteX4" fmla="*/ 801725 w 801725"/>
              <a:gd name="connsiteY4" fmla="*/ 0 h 131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725" h="1317429">
                <a:moveTo>
                  <a:pt x="801725" y="0"/>
                </a:moveTo>
                <a:lnTo>
                  <a:pt x="455034" y="1317429"/>
                </a:lnTo>
                <a:lnTo>
                  <a:pt x="0" y="1317429"/>
                </a:lnTo>
                <a:lnTo>
                  <a:pt x="0" y="0"/>
                </a:lnTo>
                <a:lnTo>
                  <a:pt x="801725" y="0"/>
                </a:lnTo>
                <a:close/>
              </a:path>
            </a:pathLst>
          </a:cu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809147" y="-12699"/>
            <a:ext cx="7382854"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396971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396971 w 9276721"/>
              <a:gd name="connsiteY4" fmla="*/ 4234 h 914986"/>
              <a:gd name="connsiteX0" fmla="*/ 396971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396971 w 9276721"/>
              <a:gd name="connsiteY4" fmla="*/ 4234 h 914986"/>
              <a:gd name="connsiteX0" fmla="*/ 232834 w 9276721"/>
              <a:gd name="connsiteY0" fmla="*/ 15120 h 914986"/>
              <a:gd name="connsiteX1" fmla="*/ 9276721 w 9276721"/>
              <a:gd name="connsiteY1" fmla="*/ 0 h 914986"/>
              <a:gd name="connsiteX2" fmla="*/ 9276721 w 9276721"/>
              <a:gd name="connsiteY2" fmla="*/ 914986 h 914986"/>
              <a:gd name="connsiteX3" fmla="*/ 0 w 9276721"/>
              <a:gd name="connsiteY3" fmla="*/ 914986 h 914986"/>
              <a:gd name="connsiteX4" fmla="*/ 232834 w 9276721"/>
              <a:gd name="connsiteY4" fmla="*/ 15120 h 914986"/>
              <a:gd name="connsiteX0" fmla="*/ 232834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4 w 9276721"/>
              <a:gd name="connsiteY4" fmla="*/ 4234 h 914986"/>
              <a:gd name="connsiteX0" fmla="*/ 273868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73868 w 9276721"/>
              <a:gd name="connsiteY4" fmla="*/ 4234 h 914986"/>
              <a:gd name="connsiteX0" fmla="*/ 369615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369615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369615" y="4234"/>
                </a:moveTo>
                <a:lnTo>
                  <a:pt x="9276721" y="0"/>
                </a:lnTo>
                <a:lnTo>
                  <a:pt x="9276721" y="914986"/>
                </a:lnTo>
                <a:lnTo>
                  <a:pt x="0" y="914986"/>
                </a:lnTo>
                <a:lnTo>
                  <a:pt x="369615" y="4234"/>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23" t="24673" r="11606" b="27028"/>
          <a:stretch/>
        </p:blipFill>
        <p:spPr>
          <a:xfrm>
            <a:off x="670559" y="-12192"/>
            <a:ext cx="4059937" cy="865632"/>
          </a:xfrm>
          <a:prstGeom prst="rect">
            <a:avLst/>
          </a:prstGeom>
        </p:spPr>
      </p:pic>
    </p:spTree>
    <p:extLst>
      <p:ext uri="{BB962C8B-B14F-4D97-AF65-F5344CB8AC3E}">
        <p14:creationId xmlns:p14="http://schemas.microsoft.com/office/powerpoint/2010/main" val="2646264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ransition 1">
    <p:spTree>
      <p:nvGrpSpPr>
        <p:cNvPr id="1" name=""/>
        <p:cNvGrpSpPr/>
        <p:nvPr/>
      </p:nvGrpSpPr>
      <p:grpSpPr>
        <a:xfrm>
          <a:off x="0" y="0"/>
          <a:ext cx="0" cy="0"/>
          <a:chOff x="0" y="0"/>
          <a:chExt cx="0" cy="0"/>
        </a:xfrm>
      </p:grpSpPr>
      <p:sp>
        <p:nvSpPr>
          <p:cNvPr id="23" name="Text Placeholder 22"/>
          <p:cNvSpPr>
            <a:spLocks noGrp="1"/>
          </p:cNvSpPr>
          <p:nvPr>
            <p:ph type="body" sz="quarter" idx="10" hasCustomPrompt="1"/>
          </p:nvPr>
        </p:nvSpPr>
        <p:spPr>
          <a:xfrm>
            <a:off x="676167" y="2656505"/>
            <a:ext cx="6681076" cy="745411"/>
          </a:xfrm>
        </p:spPr>
        <p:txBody>
          <a:bodyPr>
            <a:noAutofit/>
          </a:bodyPr>
          <a:lstStyle>
            <a:lvl1pPr marL="0" indent="0">
              <a:buNone/>
              <a:defRPr sz="5000" b="1" baseline="0">
                <a:solidFill>
                  <a:srgbClr val="0082CA"/>
                </a:solidFill>
                <a:latin typeface="Cambria" panose="02040503050406030204" pitchFamily="18" charset="0"/>
              </a:defRPr>
            </a:lvl1pPr>
          </a:lstStyle>
          <a:p>
            <a:pPr lvl="0"/>
            <a:r>
              <a:rPr lang="en-US" dirty="0"/>
              <a:t>Click to add text</a:t>
            </a:r>
          </a:p>
        </p:txBody>
      </p:sp>
      <p:sp>
        <p:nvSpPr>
          <p:cNvPr id="25" name="Text Placeholder 24"/>
          <p:cNvSpPr>
            <a:spLocks noGrp="1"/>
          </p:cNvSpPr>
          <p:nvPr>
            <p:ph type="body" sz="quarter" idx="11" hasCustomPrompt="1"/>
          </p:nvPr>
        </p:nvSpPr>
        <p:spPr>
          <a:xfrm>
            <a:off x="676167" y="3401915"/>
            <a:ext cx="6681075" cy="528706"/>
          </a:xfrm>
        </p:spPr>
        <p:txBody>
          <a:bodyPr>
            <a:normAutofit/>
          </a:bodyPr>
          <a:lstStyle>
            <a:lvl1pPr marL="0" indent="0">
              <a:buNone/>
              <a:defRPr sz="3600" baseline="0"/>
            </a:lvl1pPr>
          </a:lstStyle>
          <a:p>
            <a:pPr lvl="0"/>
            <a:r>
              <a:rPr lang="en-US" dirty="0"/>
              <a:t>Click to add text</a:t>
            </a:r>
          </a:p>
        </p:txBody>
      </p:sp>
      <p:sp>
        <p:nvSpPr>
          <p:cNvPr id="28" name="Freeform 27"/>
          <p:cNvSpPr/>
          <p:nvPr userDrawn="1"/>
        </p:nvSpPr>
        <p:spPr>
          <a:xfrm>
            <a:off x="7357242" y="2627586"/>
            <a:ext cx="4834758" cy="1413642"/>
          </a:xfrm>
          <a:custGeom>
            <a:avLst/>
            <a:gdLst>
              <a:gd name="connsiteX0" fmla="*/ 4829503 w 4834758"/>
              <a:gd name="connsiteY0" fmla="*/ 0 h 1413642"/>
              <a:gd name="connsiteX1" fmla="*/ 367862 w 4834758"/>
              <a:gd name="connsiteY1" fmla="*/ 0 h 1413642"/>
              <a:gd name="connsiteX2" fmla="*/ 0 w 4834758"/>
              <a:gd name="connsiteY2" fmla="*/ 1413642 h 1413642"/>
              <a:gd name="connsiteX3" fmla="*/ 4834758 w 4834758"/>
              <a:gd name="connsiteY3" fmla="*/ 1413642 h 1413642"/>
              <a:gd name="connsiteX4" fmla="*/ 4829503 w 4834758"/>
              <a:gd name="connsiteY4" fmla="*/ 0 h 141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758" h="1413642">
                <a:moveTo>
                  <a:pt x="4829503" y="0"/>
                </a:moveTo>
                <a:lnTo>
                  <a:pt x="367862" y="0"/>
                </a:lnTo>
                <a:lnTo>
                  <a:pt x="0" y="1413642"/>
                </a:lnTo>
                <a:lnTo>
                  <a:pt x="4834758" y="1413642"/>
                </a:lnTo>
                <a:cubicBezTo>
                  <a:pt x="4833006" y="942428"/>
                  <a:pt x="4831255" y="471214"/>
                  <a:pt x="4829503" y="0"/>
                </a:cubicBezTo>
                <a:close/>
              </a:path>
            </a:pathLst>
          </a:custGeom>
          <a:gradFill>
            <a:gsLst>
              <a:gs pos="0">
                <a:srgbClr val="0082CA"/>
              </a:gs>
              <a:gs pos="100000">
                <a:srgbClr val="0033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346027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ransition 2">
    <p:spTree>
      <p:nvGrpSpPr>
        <p:cNvPr id="1" name=""/>
        <p:cNvGrpSpPr/>
        <p:nvPr/>
      </p:nvGrpSpPr>
      <p:grpSpPr>
        <a:xfrm>
          <a:off x="0" y="0"/>
          <a:ext cx="0" cy="0"/>
          <a:chOff x="0" y="0"/>
          <a:chExt cx="0" cy="0"/>
        </a:xfrm>
      </p:grpSpPr>
      <p:sp>
        <p:nvSpPr>
          <p:cNvPr id="6" name="Rectangle 2"/>
          <p:cNvSpPr/>
          <p:nvPr userDrawn="1"/>
        </p:nvSpPr>
        <p:spPr>
          <a:xfrm flipH="1" flipV="1">
            <a:off x="0" y="2435919"/>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444921" y="2467858"/>
            <a:ext cx="9655371" cy="914400"/>
          </a:xfrm>
        </p:spPr>
        <p:txBody>
          <a:bodyPr>
            <a:normAutofit/>
          </a:bodyPr>
          <a:lstStyle>
            <a:lvl1pPr marL="0" indent="0">
              <a:buNone/>
              <a:defRPr sz="5200" b="1" baseline="0">
                <a:solidFill>
                  <a:schemeClr val="bg1"/>
                </a:solidFill>
                <a:latin typeface="Cambria" panose="02040503050406030204" pitchFamily="18" charset="0"/>
              </a:defRPr>
            </a:lvl1pPr>
          </a:lstStyle>
          <a:p>
            <a:pPr lvl="0"/>
            <a:r>
              <a:rPr lang="en-US" sz="5200" b="1" dirty="0">
                <a:latin typeface="Cambria" panose="02040503050406030204" pitchFamily="18" charset="0"/>
              </a:rPr>
              <a:t>Click to add text</a:t>
            </a:r>
            <a:endParaRPr lang="en-US" dirty="0"/>
          </a:p>
        </p:txBody>
      </p:sp>
      <p:sp>
        <p:nvSpPr>
          <p:cNvPr id="14" name="Text Placeholder 13"/>
          <p:cNvSpPr>
            <a:spLocks noGrp="1"/>
          </p:cNvSpPr>
          <p:nvPr>
            <p:ph type="body" sz="quarter" idx="11" hasCustomPrompt="1"/>
          </p:nvPr>
        </p:nvSpPr>
        <p:spPr>
          <a:xfrm>
            <a:off x="444921" y="3493465"/>
            <a:ext cx="9655371" cy="1857468"/>
          </a:xfrm>
        </p:spPr>
        <p:txBody>
          <a:bodyPr>
            <a:normAutofit/>
          </a:bodyPr>
          <a:lstStyle>
            <a:lvl1pPr marL="0" indent="0">
              <a:lnSpc>
                <a:spcPts val="3600"/>
              </a:lnSpc>
              <a:buNone/>
              <a:defRPr sz="3600" baseline="0"/>
            </a:lvl1pPr>
          </a:lstStyle>
          <a:p>
            <a:pPr lvl="0"/>
            <a:r>
              <a:rPr lang="en-US" dirty="0"/>
              <a:t>Click to add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5622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rgbClr val="0033A0"/>
              </a:gs>
              <a:gs pos="100000">
                <a:srgbClr val="232C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Text Placeholder 11"/>
          <p:cNvSpPr>
            <a:spLocks noGrp="1"/>
          </p:cNvSpPr>
          <p:nvPr>
            <p:ph type="body" sz="quarter" idx="10" hasCustomPrompt="1"/>
          </p:nvPr>
        </p:nvSpPr>
        <p:spPr>
          <a:xfrm>
            <a:off x="1018525" y="1483580"/>
            <a:ext cx="10158274" cy="2802399"/>
          </a:xfrm>
        </p:spPr>
        <p:txBody>
          <a:bodyPr>
            <a:normAutofit/>
          </a:bodyPr>
          <a:lstStyle>
            <a:lvl1pPr marL="0" indent="0">
              <a:lnSpc>
                <a:spcPts val="9600"/>
              </a:lnSpc>
              <a:buNone/>
              <a:defRPr sz="9600" b="1" baseline="0">
                <a:solidFill>
                  <a:schemeClr val="bg1"/>
                </a:solidFill>
                <a:latin typeface="Cambria" panose="02040503050406030204" pitchFamily="18" charset="0"/>
              </a:defRPr>
            </a:lvl1pPr>
          </a:lstStyle>
          <a:p>
            <a:pPr lvl="0"/>
            <a:r>
              <a:rPr lang="en-US" dirty="0"/>
              <a:t>Click to add</a:t>
            </a:r>
          </a:p>
          <a:p>
            <a:pPr lvl="0"/>
            <a:r>
              <a:rPr lang="en-US" dirty="0"/>
              <a:t>Text</a:t>
            </a:r>
          </a:p>
        </p:txBody>
      </p:sp>
      <p:sp>
        <p:nvSpPr>
          <p:cNvPr id="14" name="Text Placeholder 13"/>
          <p:cNvSpPr>
            <a:spLocks noGrp="1"/>
          </p:cNvSpPr>
          <p:nvPr>
            <p:ph type="body" sz="quarter" idx="11" hasCustomPrompt="1"/>
          </p:nvPr>
        </p:nvSpPr>
        <p:spPr>
          <a:xfrm>
            <a:off x="1018525" y="4294646"/>
            <a:ext cx="10158275" cy="1144084"/>
          </a:xfrm>
        </p:spPr>
        <p:txBody>
          <a:bodyPr>
            <a:normAutofit/>
          </a:bodyPr>
          <a:lstStyle>
            <a:lvl1pPr marL="0" indent="0">
              <a:lnSpc>
                <a:spcPts val="3600"/>
              </a:lnSpc>
              <a:buNone/>
              <a:defRPr sz="3600">
                <a:solidFill>
                  <a:schemeClr val="bg1"/>
                </a:solidFill>
                <a:latin typeface="+mn-lt"/>
              </a:defRPr>
            </a:lvl1pPr>
          </a:lstStyle>
          <a:p>
            <a:pPr lvl="0"/>
            <a:r>
              <a:rPr lang="en-US" dirty="0"/>
              <a:t>Click to add text</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3366" y="6060558"/>
            <a:ext cx="2567261" cy="387667"/>
          </a:xfrm>
          <a:prstGeom prst="rect">
            <a:avLst/>
          </a:prstGeom>
        </p:spPr>
      </p:pic>
    </p:spTree>
    <p:extLst>
      <p:ext uri="{BB962C8B-B14F-4D97-AF65-F5344CB8AC3E}">
        <p14:creationId xmlns:p14="http://schemas.microsoft.com/office/powerpoint/2010/main" val="3052752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g Statem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rgbClr val="0082CA"/>
              </a:gs>
              <a:gs pos="100000">
                <a:srgbClr val="0033A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Text Placeholder 11"/>
          <p:cNvSpPr>
            <a:spLocks noGrp="1"/>
          </p:cNvSpPr>
          <p:nvPr>
            <p:ph type="body" sz="quarter" idx="10" hasCustomPrompt="1"/>
          </p:nvPr>
        </p:nvSpPr>
        <p:spPr>
          <a:xfrm>
            <a:off x="1018525" y="1483580"/>
            <a:ext cx="10158274" cy="2802399"/>
          </a:xfrm>
        </p:spPr>
        <p:txBody>
          <a:bodyPr>
            <a:normAutofit/>
          </a:bodyPr>
          <a:lstStyle>
            <a:lvl1pPr marL="0" indent="0">
              <a:lnSpc>
                <a:spcPts val="9600"/>
              </a:lnSpc>
              <a:buNone/>
              <a:defRPr sz="9600" b="1" baseline="0">
                <a:solidFill>
                  <a:schemeClr val="bg1"/>
                </a:solidFill>
                <a:latin typeface="Cambria" panose="02040503050406030204" pitchFamily="18" charset="0"/>
              </a:defRPr>
            </a:lvl1pPr>
          </a:lstStyle>
          <a:p>
            <a:pPr lvl="0"/>
            <a:r>
              <a:rPr lang="en-US" dirty="0"/>
              <a:t>Click to add</a:t>
            </a:r>
          </a:p>
          <a:p>
            <a:pPr lvl="0"/>
            <a:r>
              <a:rPr lang="en-US" dirty="0"/>
              <a:t>Text</a:t>
            </a:r>
          </a:p>
        </p:txBody>
      </p:sp>
      <p:sp>
        <p:nvSpPr>
          <p:cNvPr id="14" name="Text Placeholder 13"/>
          <p:cNvSpPr>
            <a:spLocks noGrp="1"/>
          </p:cNvSpPr>
          <p:nvPr>
            <p:ph type="body" sz="quarter" idx="11" hasCustomPrompt="1"/>
          </p:nvPr>
        </p:nvSpPr>
        <p:spPr>
          <a:xfrm>
            <a:off x="1018525" y="4294646"/>
            <a:ext cx="10158275" cy="1144084"/>
          </a:xfrm>
        </p:spPr>
        <p:txBody>
          <a:bodyPr>
            <a:normAutofit/>
          </a:bodyPr>
          <a:lstStyle>
            <a:lvl1pPr marL="0" indent="0">
              <a:lnSpc>
                <a:spcPts val="3600"/>
              </a:lnSpc>
              <a:buNone/>
              <a:defRPr sz="3600">
                <a:solidFill>
                  <a:schemeClr val="bg1"/>
                </a:solidFill>
                <a:latin typeface="+mn-lt"/>
              </a:defRPr>
            </a:lvl1pPr>
          </a:lstStyle>
          <a:p>
            <a:pPr lvl="0"/>
            <a:r>
              <a:rPr lang="en-US" dirty="0"/>
              <a:t>Click to add text</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3366" y="6060558"/>
            <a:ext cx="2567261" cy="387667"/>
          </a:xfrm>
          <a:prstGeom prst="rect">
            <a:avLst/>
          </a:prstGeom>
        </p:spPr>
      </p:pic>
    </p:spTree>
    <p:extLst>
      <p:ext uri="{BB962C8B-B14F-4D97-AF65-F5344CB8AC3E}">
        <p14:creationId xmlns:p14="http://schemas.microsoft.com/office/powerpoint/2010/main" val="1426827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 1 column">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211245" y="135555"/>
            <a:ext cx="6868584" cy="766732"/>
          </a:xfrm>
        </p:spPr>
        <p:txBody>
          <a:bodyPr>
            <a:normAutofit/>
          </a:bodyPr>
          <a:lstStyle>
            <a:lvl1pPr marL="0" indent="0">
              <a:buNone/>
              <a:defRPr sz="4000" b="1" baseline="0">
                <a:solidFill>
                  <a:srgbClr val="0082CA"/>
                </a:solidFill>
                <a:latin typeface="Cambria" panose="02040503050406030204" pitchFamily="18" charset="0"/>
              </a:defRPr>
            </a:lvl1pPr>
          </a:lstStyle>
          <a:p>
            <a:pPr lvl="0"/>
            <a:r>
              <a:rPr lang="en-US" dirty="0"/>
              <a:t>Click to add text </a:t>
            </a:r>
          </a:p>
        </p:txBody>
      </p:sp>
      <p:sp>
        <p:nvSpPr>
          <p:cNvPr id="17" name="Text Placeholder 16"/>
          <p:cNvSpPr>
            <a:spLocks noGrp="1"/>
          </p:cNvSpPr>
          <p:nvPr>
            <p:ph type="body" sz="quarter" idx="11" hasCustomPrompt="1"/>
          </p:nvPr>
        </p:nvSpPr>
        <p:spPr>
          <a:xfrm>
            <a:off x="1807634" y="1534063"/>
            <a:ext cx="8362951" cy="3743325"/>
          </a:xfrm>
        </p:spPr>
        <p:txBody>
          <a:bodyPr>
            <a:normAutofit/>
          </a:bodyPr>
          <a:lstStyle>
            <a:lvl1pPr marL="0" indent="0">
              <a:lnSpc>
                <a:spcPts val="2400"/>
              </a:lnSpc>
              <a:buNone/>
              <a:defRPr sz="2400" baseline="0"/>
            </a:lvl1pPr>
          </a:lstStyle>
          <a:p>
            <a:pPr lvl="0"/>
            <a:r>
              <a:rPr lang="en-US" dirty="0"/>
              <a:t>Click to add text</a:t>
            </a:r>
          </a:p>
        </p:txBody>
      </p:sp>
      <p:sp>
        <p:nvSpPr>
          <p:cNvPr id="6" name="Rectangle 2"/>
          <p:cNvSpPr/>
          <p:nvPr userDrawn="1"/>
        </p:nvSpPr>
        <p:spPr>
          <a:xfrm>
            <a:off x="6716813" y="5927"/>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1732339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2 + 1 column">
    <p:spTree>
      <p:nvGrpSpPr>
        <p:cNvPr id="1" name=""/>
        <p:cNvGrpSpPr/>
        <p:nvPr/>
      </p:nvGrpSpPr>
      <p:grpSpPr>
        <a:xfrm>
          <a:off x="0" y="0"/>
          <a:ext cx="0" cy="0"/>
          <a:chOff x="0" y="0"/>
          <a:chExt cx="0" cy="0"/>
        </a:xfrm>
      </p:grpSpPr>
      <p:sp>
        <p:nvSpPr>
          <p:cNvPr id="7"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6"/>
          <p:cNvSpPr>
            <a:spLocks noGrp="1"/>
          </p:cNvSpPr>
          <p:nvPr>
            <p:ph type="body" sz="quarter" idx="11" hasCustomPrompt="1"/>
          </p:nvPr>
        </p:nvSpPr>
        <p:spPr>
          <a:xfrm>
            <a:off x="1807634" y="1524000"/>
            <a:ext cx="8362951" cy="4138085"/>
          </a:xfrm>
        </p:spPr>
        <p:txBody>
          <a:bodyPr>
            <a:normAutofit/>
          </a:bodyPr>
          <a:lstStyle>
            <a:lvl1pPr marL="0" indent="0">
              <a:lnSpc>
                <a:spcPts val="2400"/>
              </a:lnSpc>
              <a:buNone/>
              <a:defRPr sz="2400" baseline="0"/>
            </a:lvl1pPr>
          </a:lstStyle>
          <a:p>
            <a:pPr lvl="0"/>
            <a:r>
              <a:rPr lang="en-US" dirty="0"/>
              <a:t>Click to add text</a:t>
            </a:r>
          </a:p>
        </p:txBody>
      </p:sp>
      <p:sp>
        <p:nvSpPr>
          <p:cNvPr id="8"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1617053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 2 columns">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81613" y="117650"/>
            <a:ext cx="6868584" cy="766732"/>
          </a:xfrm>
        </p:spPr>
        <p:txBody>
          <a:bodyPr>
            <a:normAutofit/>
          </a:bodyPr>
          <a:lstStyle>
            <a:lvl1pPr marL="0" indent="0">
              <a:buNone/>
              <a:defRPr sz="4000" b="1" baseline="0">
                <a:solidFill>
                  <a:srgbClr val="0082CA"/>
                </a:solidFill>
                <a:latin typeface="Cambria" panose="02040503050406030204" pitchFamily="18" charset="0"/>
              </a:defRPr>
            </a:lvl1pPr>
          </a:lstStyle>
          <a:p>
            <a:pPr lvl="0"/>
            <a:r>
              <a:rPr lang="en-US" dirty="0"/>
              <a:t>Click to add text</a:t>
            </a:r>
          </a:p>
        </p:txBody>
      </p:sp>
      <p:sp>
        <p:nvSpPr>
          <p:cNvPr id="6" name="Text Placeholder 5"/>
          <p:cNvSpPr>
            <a:spLocks noGrp="1"/>
          </p:cNvSpPr>
          <p:nvPr>
            <p:ph type="body" sz="quarter" idx="11" hasCustomPrompt="1"/>
          </p:nvPr>
        </p:nvSpPr>
        <p:spPr>
          <a:xfrm>
            <a:off x="800137" y="1700803"/>
            <a:ext cx="5067179" cy="646112"/>
          </a:xfrm>
        </p:spPr>
        <p:txBody>
          <a:bodyPr>
            <a:noAutofit/>
          </a:bodyPr>
          <a:lstStyle>
            <a:lvl1pPr marL="0" indent="0">
              <a:buNone/>
              <a:defRPr sz="4800" b="1" baseline="0">
                <a:solidFill>
                  <a:srgbClr val="0082CA"/>
                </a:solidFill>
                <a:latin typeface="Cambria" panose="02040503050406030204" pitchFamily="18" charset="0"/>
              </a:defRPr>
            </a:lvl1pPr>
          </a:lstStyle>
          <a:p>
            <a:pPr lvl="0"/>
            <a:r>
              <a:rPr lang="en-US" dirty="0"/>
              <a:t>Text</a:t>
            </a:r>
          </a:p>
        </p:txBody>
      </p:sp>
      <p:sp>
        <p:nvSpPr>
          <p:cNvPr id="9" name="Text Placeholder 5"/>
          <p:cNvSpPr>
            <a:spLocks noGrp="1"/>
          </p:cNvSpPr>
          <p:nvPr>
            <p:ph type="body" sz="quarter" idx="12" hasCustomPrompt="1"/>
          </p:nvPr>
        </p:nvSpPr>
        <p:spPr>
          <a:xfrm>
            <a:off x="6277611" y="1700803"/>
            <a:ext cx="5067179" cy="646112"/>
          </a:xfrm>
        </p:spPr>
        <p:txBody>
          <a:bodyPr>
            <a:noAutofit/>
          </a:bodyPr>
          <a:lstStyle>
            <a:lvl1pPr marL="0" indent="0">
              <a:buNone/>
              <a:defRPr sz="4800" b="1" baseline="0">
                <a:solidFill>
                  <a:srgbClr val="0082CA"/>
                </a:solidFill>
                <a:latin typeface="Cambria" panose="02040503050406030204" pitchFamily="18" charset="0"/>
              </a:defRPr>
            </a:lvl1pPr>
          </a:lstStyle>
          <a:p>
            <a:pPr lvl="0"/>
            <a:r>
              <a:rPr lang="en-US" dirty="0"/>
              <a:t>Text</a:t>
            </a:r>
          </a:p>
        </p:txBody>
      </p:sp>
      <p:sp>
        <p:nvSpPr>
          <p:cNvPr id="8" name="Text Placeholder 7"/>
          <p:cNvSpPr>
            <a:spLocks noGrp="1"/>
          </p:cNvSpPr>
          <p:nvPr>
            <p:ph type="body" sz="quarter" idx="13" hasCustomPrompt="1"/>
          </p:nvPr>
        </p:nvSpPr>
        <p:spPr>
          <a:xfrm>
            <a:off x="800100" y="2404238"/>
            <a:ext cx="5067761" cy="2863850"/>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p>
        </p:txBody>
      </p:sp>
      <p:sp>
        <p:nvSpPr>
          <p:cNvPr id="12" name="Text Placeholder 7"/>
          <p:cNvSpPr>
            <a:spLocks noGrp="1"/>
          </p:cNvSpPr>
          <p:nvPr>
            <p:ph type="body" sz="quarter" idx="14" hasCustomPrompt="1"/>
          </p:nvPr>
        </p:nvSpPr>
        <p:spPr>
          <a:xfrm>
            <a:off x="6277573" y="2404238"/>
            <a:ext cx="5067761" cy="2863850"/>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endParaRPr lang="en-US" dirty="0"/>
          </a:p>
        </p:txBody>
      </p:sp>
      <p:sp>
        <p:nvSpPr>
          <p:cNvPr id="11" name="Rectangle 2"/>
          <p:cNvSpPr/>
          <p:nvPr userDrawn="1"/>
        </p:nvSpPr>
        <p:spPr>
          <a:xfrm>
            <a:off x="6708346" y="-12192"/>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4100038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 2 columns">
    <p:spTree>
      <p:nvGrpSpPr>
        <p:cNvPr id="1" name=""/>
        <p:cNvGrpSpPr/>
        <p:nvPr/>
      </p:nvGrpSpPr>
      <p:grpSpPr>
        <a:xfrm>
          <a:off x="0" y="0"/>
          <a:ext cx="0" cy="0"/>
          <a:chOff x="0" y="0"/>
          <a:chExt cx="0" cy="0"/>
        </a:xfrm>
      </p:grpSpPr>
      <p:sp>
        <p:nvSpPr>
          <p:cNvPr id="11"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1" hasCustomPrompt="1"/>
          </p:nvPr>
        </p:nvSpPr>
        <p:spPr>
          <a:xfrm>
            <a:off x="783218" y="1668989"/>
            <a:ext cx="5168766" cy="646112"/>
          </a:xfrm>
        </p:spPr>
        <p:txBody>
          <a:bodyPr>
            <a:noAutofit/>
          </a:bodyPr>
          <a:lstStyle>
            <a:lvl1pPr marL="0" indent="0">
              <a:buNone/>
              <a:defRPr sz="4800" b="1" baseline="0">
                <a:solidFill>
                  <a:srgbClr val="0082CA"/>
                </a:solidFill>
                <a:latin typeface="Cambria" panose="02040503050406030204" pitchFamily="18" charset="0"/>
              </a:defRPr>
            </a:lvl1pPr>
          </a:lstStyle>
          <a:p>
            <a:pPr lvl="0"/>
            <a:r>
              <a:rPr lang="en-US" dirty="0"/>
              <a:t>Text</a:t>
            </a:r>
          </a:p>
        </p:txBody>
      </p:sp>
      <p:sp>
        <p:nvSpPr>
          <p:cNvPr id="9" name="Text Placeholder 5"/>
          <p:cNvSpPr>
            <a:spLocks noGrp="1"/>
          </p:cNvSpPr>
          <p:nvPr>
            <p:ph type="body" sz="quarter" idx="12" hasCustomPrompt="1"/>
          </p:nvPr>
        </p:nvSpPr>
        <p:spPr>
          <a:xfrm>
            <a:off x="6231058" y="1668989"/>
            <a:ext cx="5168766" cy="646112"/>
          </a:xfrm>
        </p:spPr>
        <p:txBody>
          <a:bodyPr>
            <a:noAutofit/>
          </a:bodyPr>
          <a:lstStyle>
            <a:lvl1pPr marL="0" indent="0">
              <a:buNone/>
              <a:defRPr sz="4800" b="1" baseline="0">
                <a:solidFill>
                  <a:srgbClr val="0082CA"/>
                </a:solidFill>
                <a:latin typeface="Cambria" panose="02040503050406030204" pitchFamily="18" charset="0"/>
              </a:defRPr>
            </a:lvl1pPr>
          </a:lstStyle>
          <a:p>
            <a:pPr lvl="0"/>
            <a:r>
              <a:rPr lang="en-US" dirty="0"/>
              <a:t>Text</a:t>
            </a:r>
          </a:p>
        </p:txBody>
      </p:sp>
      <p:sp>
        <p:nvSpPr>
          <p:cNvPr id="8" name="Text Placeholder 7"/>
          <p:cNvSpPr>
            <a:spLocks noGrp="1"/>
          </p:cNvSpPr>
          <p:nvPr>
            <p:ph type="body" sz="quarter" idx="13" hasCustomPrompt="1"/>
          </p:nvPr>
        </p:nvSpPr>
        <p:spPr>
          <a:xfrm>
            <a:off x="783167" y="2372424"/>
            <a:ext cx="5169360" cy="3174936"/>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p>
        </p:txBody>
      </p:sp>
      <p:sp>
        <p:nvSpPr>
          <p:cNvPr id="12" name="Text Placeholder 7"/>
          <p:cNvSpPr>
            <a:spLocks noGrp="1"/>
          </p:cNvSpPr>
          <p:nvPr>
            <p:ph type="body" sz="quarter" idx="14" hasCustomPrompt="1"/>
          </p:nvPr>
        </p:nvSpPr>
        <p:spPr>
          <a:xfrm>
            <a:off x="6231006" y="2372424"/>
            <a:ext cx="5169360" cy="3174936"/>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endParaRPr lang="en-US" dirty="0"/>
          </a:p>
        </p:txBody>
      </p:sp>
      <p:sp>
        <p:nvSpPr>
          <p:cNvPr id="14"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405043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 3 columns">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26579" y="111073"/>
            <a:ext cx="6868584" cy="766732"/>
          </a:xfrm>
        </p:spPr>
        <p:txBody>
          <a:bodyPr>
            <a:normAutofit/>
          </a:bodyPr>
          <a:lstStyle>
            <a:lvl1pPr marL="0" indent="0">
              <a:buNone/>
              <a:defRPr sz="4000" b="1" baseline="0">
                <a:solidFill>
                  <a:srgbClr val="0082CA"/>
                </a:solidFill>
                <a:latin typeface="Cambria" panose="02040503050406030204" pitchFamily="18" charset="0"/>
              </a:defRPr>
            </a:lvl1pPr>
          </a:lstStyle>
          <a:p>
            <a:pPr lvl="0"/>
            <a:r>
              <a:rPr lang="en-US" dirty="0"/>
              <a:t>Click to add text</a:t>
            </a:r>
          </a:p>
        </p:txBody>
      </p:sp>
      <p:sp>
        <p:nvSpPr>
          <p:cNvPr id="4" name="Text Placeholder 3"/>
          <p:cNvSpPr>
            <a:spLocks noGrp="1"/>
          </p:cNvSpPr>
          <p:nvPr>
            <p:ph type="body" sz="quarter" idx="11" hasCustomPrompt="1"/>
          </p:nvPr>
        </p:nvSpPr>
        <p:spPr>
          <a:xfrm>
            <a:off x="549129" y="1761151"/>
            <a:ext cx="3409361" cy="606425"/>
          </a:xfrm>
        </p:spPr>
        <p:txBody>
          <a:bodyPr>
            <a:noAutofit/>
          </a:bodyPr>
          <a:lstStyle>
            <a:lvl1pPr marL="0" indent="0">
              <a:buNone/>
              <a:defRPr sz="4200" b="1">
                <a:solidFill>
                  <a:srgbClr val="0082CA"/>
                </a:solidFill>
                <a:latin typeface="Cambria" panose="02040503050406030204" pitchFamily="18" charset="0"/>
              </a:defRPr>
            </a:lvl1pPr>
          </a:lstStyle>
          <a:p>
            <a:pPr lvl="0"/>
            <a:r>
              <a:rPr lang="en-US" dirty="0"/>
              <a:t>Text</a:t>
            </a:r>
          </a:p>
        </p:txBody>
      </p:sp>
      <p:sp>
        <p:nvSpPr>
          <p:cNvPr id="13" name="Text Placeholder 3"/>
          <p:cNvSpPr>
            <a:spLocks noGrp="1"/>
          </p:cNvSpPr>
          <p:nvPr>
            <p:ph type="body" sz="quarter" idx="12" hasCustomPrompt="1"/>
          </p:nvPr>
        </p:nvSpPr>
        <p:spPr>
          <a:xfrm>
            <a:off x="4315692" y="1761150"/>
            <a:ext cx="3409361" cy="606425"/>
          </a:xfrm>
        </p:spPr>
        <p:txBody>
          <a:bodyPr>
            <a:noAutofit/>
          </a:bodyPr>
          <a:lstStyle>
            <a:lvl1pPr marL="0" indent="0">
              <a:buNone/>
              <a:defRPr sz="4200" b="1">
                <a:solidFill>
                  <a:srgbClr val="0082CA"/>
                </a:solidFill>
                <a:latin typeface="Cambria" panose="02040503050406030204" pitchFamily="18" charset="0"/>
              </a:defRPr>
            </a:lvl1pPr>
          </a:lstStyle>
          <a:p>
            <a:pPr lvl="0"/>
            <a:r>
              <a:rPr lang="en-US" dirty="0"/>
              <a:t>Text</a:t>
            </a:r>
          </a:p>
        </p:txBody>
      </p:sp>
      <p:sp>
        <p:nvSpPr>
          <p:cNvPr id="14" name="Text Placeholder 3"/>
          <p:cNvSpPr>
            <a:spLocks noGrp="1"/>
          </p:cNvSpPr>
          <p:nvPr>
            <p:ph type="body" sz="quarter" idx="13" hasCustomPrompt="1"/>
          </p:nvPr>
        </p:nvSpPr>
        <p:spPr>
          <a:xfrm>
            <a:off x="8056537" y="1761150"/>
            <a:ext cx="3409361" cy="606425"/>
          </a:xfrm>
        </p:spPr>
        <p:txBody>
          <a:bodyPr>
            <a:noAutofit/>
          </a:bodyPr>
          <a:lstStyle>
            <a:lvl1pPr marL="0" indent="0">
              <a:buNone/>
              <a:defRPr sz="4200" b="1">
                <a:solidFill>
                  <a:srgbClr val="0082CA"/>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4" hasCustomPrompt="1"/>
          </p:nvPr>
        </p:nvSpPr>
        <p:spPr>
          <a:xfrm>
            <a:off x="549131" y="2421173"/>
            <a:ext cx="3409360" cy="3083122"/>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6"/>
          <p:cNvSpPr>
            <a:spLocks noGrp="1"/>
          </p:cNvSpPr>
          <p:nvPr>
            <p:ph type="body" sz="quarter" idx="15" hasCustomPrompt="1"/>
          </p:nvPr>
        </p:nvSpPr>
        <p:spPr>
          <a:xfrm>
            <a:off x="4315693" y="2411745"/>
            <a:ext cx="3409360" cy="3083122"/>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7" name="Text Placeholder 6"/>
          <p:cNvSpPr>
            <a:spLocks noGrp="1"/>
          </p:cNvSpPr>
          <p:nvPr>
            <p:ph type="body" sz="quarter" idx="16" hasCustomPrompt="1"/>
          </p:nvPr>
        </p:nvSpPr>
        <p:spPr>
          <a:xfrm>
            <a:off x="8058740" y="2416756"/>
            <a:ext cx="3409360" cy="3083122"/>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1" name="Rectangle 2"/>
          <p:cNvSpPr/>
          <p:nvPr userDrawn="1"/>
        </p:nvSpPr>
        <p:spPr>
          <a:xfrm>
            <a:off x="6716813" y="5927"/>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4001643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 3 columns">
    <p:spTree>
      <p:nvGrpSpPr>
        <p:cNvPr id="1" name=""/>
        <p:cNvGrpSpPr/>
        <p:nvPr/>
      </p:nvGrpSpPr>
      <p:grpSpPr>
        <a:xfrm>
          <a:off x="0" y="0"/>
          <a:ext cx="0" cy="0"/>
          <a:chOff x="0" y="0"/>
          <a:chExt cx="0" cy="0"/>
        </a:xfrm>
      </p:grpSpPr>
      <p:sp>
        <p:nvSpPr>
          <p:cNvPr id="18"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598178" y="1566587"/>
            <a:ext cx="3406880" cy="606425"/>
          </a:xfrm>
        </p:spPr>
        <p:txBody>
          <a:bodyPr>
            <a:noAutofit/>
          </a:bodyPr>
          <a:lstStyle>
            <a:lvl1pPr marL="0" indent="0">
              <a:buNone/>
              <a:defRPr sz="4200" b="1">
                <a:solidFill>
                  <a:srgbClr val="0082CA"/>
                </a:solidFill>
                <a:latin typeface="Cambria" panose="02040503050406030204" pitchFamily="18" charset="0"/>
              </a:defRPr>
            </a:lvl1pPr>
          </a:lstStyle>
          <a:p>
            <a:pPr lvl="0"/>
            <a:r>
              <a:rPr lang="en-US" dirty="0"/>
              <a:t>Text</a:t>
            </a:r>
          </a:p>
        </p:txBody>
      </p:sp>
      <p:sp>
        <p:nvSpPr>
          <p:cNvPr id="13" name="Text Placeholder 3"/>
          <p:cNvSpPr>
            <a:spLocks noGrp="1"/>
          </p:cNvSpPr>
          <p:nvPr>
            <p:ph type="body" sz="quarter" idx="12" hasCustomPrompt="1"/>
          </p:nvPr>
        </p:nvSpPr>
        <p:spPr>
          <a:xfrm>
            <a:off x="4364741" y="1566586"/>
            <a:ext cx="3406880" cy="606425"/>
          </a:xfrm>
        </p:spPr>
        <p:txBody>
          <a:bodyPr>
            <a:noAutofit/>
          </a:bodyPr>
          <a:lstStyle>
            <a:lvl1pPr marL="0" indent="0">
              <a:buNone/>
              <a:defRPr sz="4200" b="1">
                <a:solidFill>
                  <a:srgbClr val="0082CA"/>
                </a:solidFill>
                <a:latin typeface="Cambria" panose="02040503050406030204" pitchFamily="18" charset="0"/>
              </a:defRPr>
            </a:lvl1pPr>
          </a:lstStyle>
          <a:p>
            <a:pPr lvl="0"/>
            <a:r>
              <a:rPr lang="en-US" dirty="0"/>
              <a:t>Text</a:t>
            </a:r>
          </a:p>
        </p:txBody>
      </p:sp>
      <p:sp>
        <p:nvSpPr>
          <p:cNvPr id="14" name="Text Placeholder 3"/>
          <p:cNvSpPr>
            <a:spLocks noGrp="1"/>
          </p:cNvSpPr>
          <p:nvPr>
            <p:ph type="body" sz="quarter" idx="13" hasCustomPrompt="1"/>
          </p:nvPr>
        </p:nvSpPr>
        <p:spPr>
          <a:xfrm>
            <a:off x="8105586" y="1566586"/>
            <a:ext cx="3406880" cy="606425"/>
          </a:xfrm>
        </p:spPr>
        <p:txBody>
          <a:bodyPr>
            <a:noAutofit/>
          </a:bodyPr>
          <a:lstStyle>
            <a:lvl1pPr marL="0" indent="0">
              <a:buNone/>
              <a:defRPr sz="4200" b="1">
                <a:solidFill>
                  <a:srgbClr val="0082CA"/>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4" hasCustomPrompt="1"/>
          </p:nvPr>
        </p:nvSpPr>
        <p:spPr>
          <a:xfrm>
            <a:off x="598179" y="2226609"/>
            <a:ext cx="3406879" cy="3342371"/>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6"/>
          <p:cNvSpPr>
            <a:spLocks noGrp="1"/>
          </p:cNvSpPr>
          <p:nvPr>
            <p:ph type="body" sz="quarter" idx="15" hasCustomPrompt="1"/>
          </p:nvPr>
        </p:nvSpPr>
        <p:spPr>
          <a:xfrm>
            <a:off x="4364741" y="2217181"/>
            <a:ext cx="3406879" cy="3342371"/>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7" name="Text Placeholder 6"/>
          <p:cNvSpPr>
            <a:spLocks noGrp="1"/>
          </p:cNvSpPr>
          <p:nvPr>
            <p:ph type="body" sz="quarter" idx="16" hasCustomPrompt="1"/>
          </p:nvPr>
        </p:nvSpPr>
        <p:spPr>
          <a:xfrm>
            <a:off x="8107788" y="2222192"/>
            <a:ext cx="3406879" cy="3342371"/>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1"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519223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 3 column 2 row">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68912" y="142962"/>
            <a:ext cx="6868584" cy="766732"/>
          </a:xfrm>
        </p:spPr>
        <p:txBody>
          <a:bodyPr>
            <a:normAutofit/>
          </a:bodyPr>
          <a:lstStyle>
            <a:lvl1pPr marL="0" indent="0">
              <a:buNone/>
              <a:defRPr sz="4000" b="1" baseline="0">
                <a:solidFill>
                  <a:srgbClr val="0082CA"/>
                </a:solidFill>
                <a:latin typeface="Cambria" panose="02040503050406030204" pitchFamily="18" charset="0"/>
              </a:defRPr>
            </a:lvl1pPr>
          </a:lstStyle>
          <a:p>
            <a:pPr lvl="0"/>
            <a:r>
              <a:rPr lang="en-US" dirty="0"/>
              <a:t>Click to add text</a:t>
            </a:r>
          </a:p>
        </p:txBody>
      </p:sp>
      <p:sp>
        <p:nvSpPr>
          <p:cNvPr id="4" name="Text Placeholder 3"/>
          <p:cNvSpPr>
            <a:spLocks noGrp="1"/>
          </p:cNvSpPr>
          <p:nvPr>
            <p:ph type="body" sz="quarter" idx="11" hasCustomPrompt="1"/>
          </p:nvPr>
        </p:nvSpPr>
        <p:spPr>
          <a:xfrm>
            <a:off x="813927" y="1498492"/>
            <a:ext cx="3132667" cy="530639"/>
          </a:xfrm>
        </p:spPr>
        <p:txBody>
          <a:bodyPr>
            <a:normAutofit/>
          </a:bodyPr>
          <a:lstStyle>
            <a:lvl1pPr marL="0" indent="0">
              <a:buNone/>
              <a:defRPr sz="3600" b="1">
                <a:solidFill>
                  <a:srgbClr val="0082CA"/>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2" hasCustomPrompt="1"/>
          </p:nvPr>
        </p:nvSpPr>
        <p:spPr>
          <a:xfrm>
            <a:off x="813927" y="2083105"/>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3" name="Text Placeholder 3"/>
          <p:cNvSpPr>
            <a:spLocks noGrp="1"/>
          </p:cNvSpPr>
          <p:nvPr>
            <p:ph type="body" sz="quarter" idx="13" hasCustomPrompt="1"/>
          </p:nvPr>
        </p:nvSpPr>
        <p:spPr>
          <a:xfrm>
            <a:off x="4523615" y="1498492"/>
            <a:ext cx="3132667" cy="530639"/>
          </a:xfrm>
        </p:spPr>
        <p:txBody>
          <a:bodyPr>
            <a:normAutofit/>
          </a:bodyPr>
          <a:lstStyle>
            <a:lvl1pPr marL="0" indent="0">
              <a:buNone/>
              <a:defRPr sz="3600" b="1">
                <a:solidFill>
                  <a:srgbClr val="0082CA"/>
                </a:solidFill>
                <a:latin typeface="Cambria" panose="02040503050406030204" pitchFamily="18" charset="0"/>
              </a:defRPr>
            </a:lvl1pPr>
          </a:lstStyle>
          <a:p>
            <a:pPr lvl="0"/>
            <a:r>
              <a:rPr lang="en-US" dirty="0"/>
              <a:t>Text</a:t>
            </a:r>
          </a:p>
        </p:txBody>
      </p:sp>
      <p:sp>
        <p:nvSpPr>
          <p:cNvPr id="14" name="Text Placeholder 6"/>
          <p:cNvSpPr>
            <a:spLocks noGrp="1"/>
          </p:cNvSpPr>
          <p:nvPr>
            <p:ph type="body" sz="quarter" idx="14" hasCustomPrompt="1"/>
          </p:nvPr>
        </p:nvSpPr>
        <p:spPr>
          <a:xfrm>
            <a:off x="4523615" y="2083105"/>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3"/>
          <p:cNvSpPr>
            <a:spLocks noGrp="1"/>
          </p:cNvSpPr>
          <p:nvPr>
            <p:ph type="body" sz="quarter" idx="15" hasCustomPrompt="1"/>
          </p:nvPr>
        </p:nvSpPr>
        <p:spPr>
          <a:xfrm>
            <a:off x="8233303" y="1498492"/>
            <a:ext cx="3132667" cy="530639"/>
          </a:xfrm>
        </p:spPr>
        <p:txBody>
          <a:bodyPr>
            <a:normAutofit/>
          </a:bodyPr>
          <a:lstStyle>
            <a:lvl1pPr marL="0" indent="0">
              <a:buNone/>
              <a:defRPr sz="3600" b="1">
                <a:solidFill>
                  <a:srgbClr val="0082CA"/>
                </a:solidFill>
                <a:latin typeface="Cambria" panose="02040503050406030204" pitchFamily="18" charset="0"/>
              </a:defRPr>
            </a:lvl1pPr>
          </a:lstStyle>
          <a:p>
            <a:pPr lvl="0"/>
            <a:r>
              <a:rPr lang="en-US" dirty="0"/>
              <a:t>Text</a:t>
            </a:r>
          </a:p>
        </p:txBody>
      </p:sp>
      <p:sp>
        <p:nvSpPr>
          <p:cNvPr id="17" name="Text Placeholder 6"/>
          <p:cNvSpPr>
            <a:spLocks noGrp="1"/>
          </p:cNvSpPr>
          <p:nvPr>
            <p:ph type="body" sz="quarter" idx="16" hasCustomPrompt="1"/>
          </p:nvPr>
        </p:nvSpPr>
        <p:spPr>
          <a:xfrm>
            <a:off x="8233303" y="2083105"/>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8" name="Text Placeholder 3"/>
          <p:cNvSpPr>
            <a:spLocks noGrp="1"/>
          </p:cNvSpPr>
          <p:nvPr>
            <p:ph type="body" sz="quarter" idx="17" hasCustomPrompt="1"/>
          </p:nvPr>
        </p:nvSpPr>
        <p:spPr>
          <a:xfrm>
            <a:off x="813927" y="3760197"/>
            <a:ext cx="3132667" cy="530639"/>
          </a:xfrm>
        </p:spPr>
        <p:txBody>
          <a:bodyPr>
            <a:normAutofit/>
          </a:bodyPr>
          <a:lstStyle>
            <a:lvl1pPr marL="0" indent="0">
              <a:buNone/>
              <a:defRPr sz="3600" b="1">
                <a:solidFill>
                  <a:srgbClr val="0082CA"/>
                </a:solidFill>
                <a:latin typeface="Cambria" panose="02040503050406030204" pitchFamily="18" charset="0"/>
              </a:defRPr>
            </a:lvl1pPr>
          </a:lstStyle>
          <a:p>
            <a:pPr lvl="0"/>
            <a:r>
              <a:rPr lang="en-US" dirty="0"/>
              <a:t>Text</a:t>
            </a:r>
          </a:p>
        </p:txBody>
      </p:sp>
      <p:sp>
        <p:nvSpPr>
          <p:cNvPr id="19" name="Text Placeholder 6"/>
          <p:cNvSpPr>
            <a:spLocks noGrp="1"/>
          </p:cNvSpPr>
          <p:nvPr>
            <p:ph type="body" sz="quarter" idx="18" hasCustomPrompt="1"/>
          </p:nvPr>
        </p:nvSpPr>
        <p:spPr>
          <a:xfrm>
            <a:off x="813927" y="4344810"/>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0" name="Text Placeholder 3"/>
          <p:cNvSpPr>
            <a:spLocks noGrp="1"/>
          </p:cNvSpPr>
          <p:nvPr>
            <p:ph type="body" sz="quarter" idx="19" hasCustomPrompt="1"/>
          </p:nvPr>
        </p:nvSpPr>
        <p:spPr>
          <a:xfrm>
            <a:off x="4523615" y="3760197"/>
            <a:ext cx="3132667" cy="530639"/>
          </a:xfrm>
        </p:spPr>
        <p:txBody>
          <a:bodyPr>
            <a:normAutofit/>
          </a:bodyPr>
          <a:lstStyle>
            <a:lvl1pPr marL="0" indent="0">
              <a:buNone/>
              <a:defRPr sz="3600" b="1">
                <a:solidFill>
                  <a:srgbClr val="0082CA"/>
                </a:solidFill>
                <a:latin typeface="Cambria" panose="02040503050406030204" pitchFamily="18" charset="0"/>
              </a:defRPr>
            </a:lvl1pPr>
          </a:lstStyle>
          <a:p>
            <a:pPr lvl="0"/>
            <a:r>
              <a:rPr lang="en-US" dirty="0"/>
              <a:t>Text</a:t>
            </a:r>
          </a:p>
        </p:txBody>
      </p:sp>
      <p:sp>
        <p:nvSpPr>
          <p:cNvPr id="21" name="Text Placeholder 6"/>
          <p:cNvSpPr>
            <a:spLocks noGrp="1"/>
          </p:cNvSpPr>
          <p:nvPr>
            <p:ph type="body" sz="quarter" idx="20" hasCustomPrompt="1"/>
          </p:nvPr>
        </p:nvSpPr>
        <p:spPr>
          <a:xfrm>
            <a:off x="4523615" y="4344810"/>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2" name="Text Placeholder 3"/>
          <p:cNvSpPr>
            <a:spLocks noGrp="1"/>
          </p:cNvSpPr>
          <p:nvPr>
            <p:ph type="body" sz="quarter" idx="21" hasCustomPrompt="1"/>
          </p:nvPr>
        </p:nvSpPr>
        <p:spPr>
          <a:xfrm>
            <a:off x="8233303" y="3760197"/>
            <a:ext cx="3132667" cy="530639"/>
          </a:xfrm>
        </p:spPr>
        <p:txBody>
          <a:bodyPr>
            <a:normAutofit/>
          </a:bodyPr>
          <a:lstStyle>
            <a:lvl1pPr marL="0" indent="0">
              <a:buNone/>
              <a:defRPr sz="3600" b="1">
                <a:solidFill>
                  <a:srgbClr val="0082CA"/>
                </a:solidFill>
                <a:latin typeface="Cambria" panose="02040503050406030204" pitchFamily="18" charset="0"/>
              </a:defRPr>
            </a:lvl1pPr>
          </a:lstStyle>
          <a:p>
            <a:pPr lvl="0"/>
            <a:r>
              <a:rPr lang="en-US" dirty="0"/>
              <a:t>Text</a:t>
            </a:r>
          </a:p>
        </p:txBody>
      </p:sp>
      <p:sp>
        <p:nvSpPr>
          <p:cNvPr id="23" name="Text Placeholder 6"/>
          <p:cNvSpPr>
            <a:spLocks noGrp="1"/>
          </p:cNvSpPr>
          <p:nvPr>
            <p:ph type="body" sz="quarter" idx="22" hasCustomPrompt="1"/>
          </p:nvPr>
        </p:nvSpPr>
        <p:spPr>
          <a:xfrm>
            <a:off x="8233303" y="4344810"/>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6" name="Rectangle 2"/>
          <p:cNvSpPr/>
          <p:nvPr userDrawn="1"/>
        </p:nvSpPr>
        <p:spPr>
          <a:xfrm>
            <a:off x="6727446" y="-12501"/>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3973639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 3 column 2 row">
    <p:spTree>
      <p:nvGrpSpPr>
        <p:cNvPr id="1" name=""/>
        <p:cNvGrpSpPr/>
        <p:nvPr/>
      </p:nvGrpSpPr>
      <p:grpSpPr>
        <a:xfrm>
          <a:off x="0" y="0"/>
          <a:ext cx="0" cy="0"/>
          <a:chOff x="0" y="0"/>
          <a:chExt cx="0" cy="0"/>
        </a:xfrm>
      </p:grpSpPr>
      <p:sp>
        <p:nvSpPr>
          <p:cNvPr id="26" name="Rectangle 2"/>
          <p:cNvSpPr/>
          <p:nvPr userDrawn="1"/>
        </p:nvSpPr>
        <p:spPr>
          <a:xfrm flipH="1" flipV="1">
            <a:off x="0" y="-12907"/>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813927" y="1485928"/>
            <a:ext cx="3132667" cy="530639"/>
          </a:xfrm>
        </p:spPr>
        <p:txBody>
          <a:bodyPr>
            <a:normAutofit/>
          </a:bodyPr>
          <a:lstStyle>
            <a:lvl1pPr marL="0" indent="0">
              <a:buNone/>
              <a:defRPr sz="3600" b="1">
                <a:solidFill>
                  <a:srgbClr val="0082CA"/>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2" hasCustomPrompt="1"/>
          </p:nvPr>
        </p:nvSpPr>
        <p:spPr>
          <a:xfrm>
            <a:off x="813927" y="2070541"/>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3" name="Text Placeholder 3"/>
          <p:cNvSpPr>
            <a:spLocks noGrp="1"/>
          </p:cNvSpPr>
          <p:nvPr>
            <p:ph type="body" sz="quarter" idx="13" hasCustomPrompt="1"/>
          </p:nvPr>
        </p:nvSpPr>
        <p:spPr>
          <a:xfrm>
            <a:off x="4523615" y="1485928"/>
            <a:ext cx="3132667" cy="530639"/>
          </a:xfrm>
        </p:spPr>
        <p:txBody>
          <a:bodyPr>
            <a:normAutofit/>
          </a:bodyPr>
          <a:lstStyle>
            <a:lvl1pPr marL="0" indent="0">
              <a:buNone/>
              <a:defRPr sz="3600" b="1">
                <a:solidFill>
                  <a:srgbClr val="0082CA"/>
                </a:solidFill>
                <a:latin typeface="Cambria" panose="02040503050406030204" pitchFamily="18" charset="0"/>
              </a:defRPr>
            </a:lvl1pPr>
          </a:lstStyle>
          <a:p>
            <a:pPr lvl="0"/>
            <a:r>
              <a:rPr lang="en-US" dirty="0"/>
              <a:t>Text</a:t>
            </a:r>
          </a:p>
        </p:txBody>
      </p:sp>
      <p:sp>
        <p:nvSpPr>
          <p:cNvPr id="14" name="Text Placeholder 6"/>
          <p:cNvSpPr>
            <a:spLocks noGrp="1"/>
          </p:cNvSpPr>
          <p:nvPr>
            <p:ph type="body" sz="quarter" idx="14" hasCustomPrompt="1"/>
          </p:nvPr>
        </p:nvSpPr>
        <p:spPr>
          <a:xfrm>
            <a:off x="4523615" y="2070541"/>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3"/>
          <p:cNvSpPr>
            <a:spLocks noGrp="1"/>
          </p:cNvSpPr>
          <p:nvPr>
            <p:ph type="body" sz="quarter" idx="15" hasCustomPrompt="1"/>
          </p:nvPr>
        </p:nvSpPr>
        <p:spPr>
          <a:xfrm>
            <a:off x="8233303" y="1485928"/>
            <a:ext cx="3132667" cy="530639"/>
          </a:xfrm>
        </p:spPr>
        <p:txBody>
          <a:bodyPr>
            <a:normAutofit/>
          </a:bodyPr>
          <a:lstStyle>
            <a:lvl1pPr marL="0" indent="0">
              <a:buNone/>
              <a:defRPr sz="3600" b="1">
                <a:solidFill>
                  <a:srgbClr val="0082CA"/>
                </a:solidFill>
                <a:latin typeface="Cambria" panose="02040503050406030204" pitchFamily="18" charset="0"/>
              </a:defRPr>
            </a:lvl1pPr>
          </a:lstStyle>
          <a:p>
            <a:pPr lvl="0"/>
            <a:r>
              <a:rPr lang="en-US" dirty="0"/>
              <a:t>Text</a:t>
            </a:r>
          </a:p>
        </p:txBody>
      </p:sp>
      <p:sp>
        <p:nvSpPr>
          <p:cNvPr id="17" name="Text Placeholder 6"/>
          <p:cNvSpPr>
            <a:spLocks noGrp="1"/>
          </p:cNvSpPr>
          <p:nvPr>
            <p:ph type="body" sz="quarter" idx="16" hasCustomPrompt="1"/>
          </p:nvPr>
        </p:nvSpPr>
        <p:spPr>
          <a:xfrm>
            <a:off x="8233303" y="2070541"/>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8" name="Text Placeholder 3"/>
          <p:cNvSpPr>
            <a:spLocks noGrp="1"/>
          </p:cNvSpPr>
          <p:nvPr>
            <p:ph type="body" sz="quarter" idx="17" hasCustomPrompt="1"/>
          </p:nvPr>
        </p:nvSpPr>
        <p:spPr>
          <a:xfrm>
            <a:off x="809634" y="3670359"/>
            <a:ext cx="3068272" cy="530639"/>
          </a:xfrm>
        </p:spPr>
        <p:txBody>
          <a:bodyPr>
            <a:normAutofit/>
          </a:bodyPr>
          <a:lstStyle>
            <a:lvl1pPr marL="0" indent="0">
              <a:buNone/>
              <a:defRPr sz="3600" b="1">
                <a:solidFill>
                  <a:srgbClr val="0082CA"/>
                </a:solidFill>
                <a:latin typeface="Cambria" panose="02040503050406030204" pitchFamily="18" charset="0"/>
              </a:defRPr>
            </a:lvl1pPr>
          </a:lstStyle>
          <a:p>
            <a:pPr lvl="0"/>
            <a:r>
              <a:rPr lang="en-US" dirty="0"/>
              <a:t>Text</a:t>
            </a:r>
          </a:p>
        </p:txBody>
      </p:sp>
      <p:sp>
        <p:nvSpPr>
          <p:cNvPr id="19" name="Text Placeholder 6"/>
          <p:cNvSpPr>
            <a:spLocks noGrp="1"/>
          </p:cNvSpPr>
          <p:nvPr>
            <p:ph type="body" sz="quarter" idx="18" hasCustomPrompt="1"/>
          </p:nvPr>
        </p:nvSpPr>
        <p:spPr>
          <a:xfrm>
            <a:off x="809635" y="4254972"/>
            <a:ext cx="3068272"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0" name="Text Placeholder 3"/>
          <p:cNvSpPr>
            <a:spLocks noGrp="1"/>
          </p:cNvSpPr>
          <p:nvPr>
            <p:ph type="body" sz="quarter" idx="19" hasCustomPrompt="1"/>
          </p:nvPr>
        </p:nvSpPr>
        <p:spPr>
          <a:xfrm>
            <a:off x="4523615" y="3670359"/>
            <a:ext cx="3132667" cy="530639"/>
          </a:xfrm>
        </p:spPr>
        <p:txBody>
          <a:bodyPr>
            <a:normAutofit/>
          </a:bodyPr>
          <a:lstStyle>
            <a:lvl1pPr marL="0" indent="0">
              <a:buNone/>
              <a:defRPr sz="3600" b="1">
                <a:solidFill>
                  <a:srgbClr val="0082CA"/>
                </a:solidFill>
                <a:latin typeface="Cambria" panose="02040503050406030204" pitchFamily="18" charset="0"/>
              </a:defRPr>
            </a:lvl1pPr>
          </a:lstStyle>
          <a:p>
            <a:pPr lvl="0"/>
            <a:r>
              <a:rPr lang="en-US" dirty="0"/>
              <a:t>Text</a:t>
            </a:r>
          </a:p>
        </p:txBody>
      </p:sp>
      <p:sp>
        <p:nvSpPr>
          <p:cNvPr id="21" name="Text Placeholder 6"/>
          <p:cNvSpPr>
            <a:spLocks noGrp="1"/>
          </p:cNvSpPr>
          <p:nvPr>
            <p:ph type="body" sz="quarter" idx="20" hasCustomPrompt="1"/>
          </p:nvPr>
        </p:nvSpPr>
        <p:spPr>
          <a:xfrm>
            <a:off x="4523615" y="4254972"/>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2" name="Text Placeholder 3"/>
          <p:cNvSpPr>
            <a:spLocks noGrp="1"/>
          </p:cNvSpPr>
          <p:nvPr>
            <p:ph type="body" sz="quarter" idx="21" hasCustomPrompt="1"/>
          </p:nvPr>
        </p:nvSpPr>
        <p:spPr>
          <a:xfrm>
            <a:off x="8233303" y="3670359"/>
            <a:ext cx="3132667" cy="530639"/>
          </a:xfrm>
        </p:spPr>
        <p:txBody>
          <a:bodyPr>
            <a:normAutofit/>
          </a:bodyPr>
          <a:lstStyle>
            <a:lvl1pPr marL="0" indent="0">
              <a:buNone/>
              <a:defRPr sz="3600" b="1">
                <a:solidFill>
                  <a:srgbClr val="0082CA"/>
                </a:solidFill>
                <a:latin typeface="Cambria" panose="02040503050406030204" pitchFamily="18" charset="0"/>
              </a:defRPr>
            </a:lvl1pPr>
          </a:lstStyle>
          <a:p>
            <a:pPr lvl="0"/>
            <a:r>
              <a:rPr lang="en-US" dirty="0"/>
              <a:t>Text</a:t>
            </a:r>
          </a:p>
        </p:txBody>
      </p:sp>
      <p:sp>
        <p:nvSpPr>
          <p:cNvPr id="23" name="Text Placeholder 6"/>
          <p:cNvSpPr>
            <a:spLocks noGrp="1"/>
          </p:cNvSpPr>
          <p:nvPr>
            <p:ph type="body" sz="quarter" idx="22" hasCustomPrompt="1"/>
          </p:nvPr>
        </p:nvSpPr>
        <p:spPr>
          <a:xfrm>
            <a:off x="8233303" y="4254972"/>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7"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684109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2 + 3 images">
    <p:spTree>
      <p:nvGrpSpPr>
        <p:cNvPr id="1" name=""/>
        <p:cNvGrpSpPr/>
        <p:nvPr/>
      </p:nvGrpSpPr>
      <p:grpSpPr>
        <a:xfrm>
          <a:off x="0" y="0"/>
          <a:ext cx="0" cy="0"/>
          <a:chOff x="0" y="0"/>
          <a:chExt cx="0" cy="0"/>
        </a:xfrm>
      </p:grpSpPr>
      <p:sp>
        <p:nvSpPr>
          <p:cNvPr id="8"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1" hasCustomPrompt="1"/>
          </p:nvPr>
        </p:nvSpPr>
        <p:spPr>
          <a:xfrm>
            <a:off x="612510" y="2052024"/>
            <a:ext cx="3380317" cy="3063875"/>
          </a:xfrm>
        </p:spPr>
        <p:txBody>
          <a:bodyPr/>
          <a:lstStyle>
            <a:lvl1pPr marL="0" indent="0" algn="ctr">
              <a:buNone/>
              <a:defRPr baseline="0"/>
            </a:lvl1pPr>
          </a:lstStyle>
          <a:p>
            <a:r>
              <a:rPr lang="en-US" dirty="0"/>
              <a:t>Click icon to add image</a:t>
            </a:r>
          </a:p>
        </p:txBody>
      </p:sp>
      <p:sp>
        <p:nvSpPr>
          <p:cNvPr id="29" name="Picture Placeholder 2"/>
          <p:cNvSpPr>
            <a:spLocks noGrp="1"/>
          </p:cNvSpPr>
          <p:nvPr>
            <p:ph type="pic" sz="quarter" idx="12" hasCustomPrompt="1"/>
          </p:nvPr>
        </p:nvSpPr>
        <p:spPr>
          <a:xfrm>
            <a:off x="4415527" y="2052024"/>
            <a:ext cx="3380317" cy="3063875"/>
          </a:xfrm>
        </p:spPr>
        <p:txBody>
          <a:bodyPr/>
          <a:lstStyle>
            <a:lvl1pPr marL="0" indent="0" algn="ctr">
              <a:buNone/>
              <a:defRPr baseline="0"/>
            </a:lvl1pPr>
          </a:lstStyle>
          <a:p>
            <a:r>
              <a:rPr lang="en-US" dirty="0"/>
              <a:t>Click icon to add image</a:t>
            </a:r>
          </a:p>
        </p:txBody>
      </p:sp>
      <p:sp>
        <p:nvSpPr>
          <p:cNvPr id="30" name="Picture Placeholder 2"/>
          <p:cNvSpPr>
            <a:spLocks noGrp="1"/>
          </p:cNvSpPr>
          <p:nvPr>
            <p:ph type="pic" sz="quarter" idx="13" hasCustomPrompt="1"/>
          </p:nvPr>
        </p:nvSpPr>
        <p:spPr>
          <a:xfrm>
            <a:off x="8218544" y="2052023"/>
            <a:ext cx="3380317" cy="3063875"/>
          </a:xfrm>
        </p:spPr>
        <p:txBody>
          <a:bodyPr/>
          <a:lstStyle>
            <a:lvl1pPr marL="0" indent="0" algn="ctr">
              <a:buNone/>
              <a:defRPr baseline="0"/>
            </a:lvl1pPr>
          </a:lstStyle>
          <a:p>
            <a:r>
              <a:rPr lang="en-US" dirty="0"/>
              <a:t>Click icon to add image</a:t>
            </a:r>
          </a:p>
        </p:txBody>
      </p:sp>
      <p:sp>
        <p:nvSpPr>
          <p:cNvPr id="9"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388105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211245" y="135555"/>
            <a:ext cx="6868584" cy="766732"/>
          </a:xfrm>
        </p:spPr>
        <p:txBody>
          <a:bodyPr>
            <a:normAutofit/>
          </a:bodyPr>
          <a:lstStyle>
            <a:lvl1pPr marL="0" indent="0">
              <a:buNone/>
              <a:defRPr sz="4000" b="1" baseline="0">
                <a:solidFill>
                  <a:srgbClr val="0033A0"/>
                </a:solidFill>
                <a:latin typeface="Cambria" panose="02040503050406030204" pitchFamily="18" charset="0"/>
              </a:defRPr>
            </a:lvl1pPr>
          </a:lstStyle>
          <a:p>
            <a:pPr lvl="0"/>
            <a:r>
              <a:rPr lang="en-US" dirty="0"/>
              <a:t>Click to add text </a:t>
            </a:r>
          </a:p>
        </p:txBody>
      </p:sp>
      <p:sp>
        <p:nvSpPr>
          <p:cNvPr id="17" name="Text Placeholder 16"/>
          <p:cNvSpPr>
            <a:spLocks noGrp="1"/>
          </p:cNvSpPr>
          <p:nvPr>
            <p:ph type="body" sz="quarter" idx="11" hasCustomPrompt="1"/>
          </p:nvPr>
        </p:nvSpPr>
        <p:spPr>
          <a:xfrm>
            <a:off x="1807634" y="1534063"/>
            <a:ext cx="8362951" cy="3743325"/>
          </a:xfrm>
        </p:spPr>
        <p:txBody>
          <a:bodyPr>
            <a:normAutofit/>
          </a:bodyPr>
          <a:lstStyle>
            <a:lvl1pPr marL="0" indent="0">
              <a:lnSpc>
                <a:spcPts val="2400"/>
              </a:lnSpc>
              <a:buNone/>
              <a:defRPr sz="2400" baseline="0"/>
            </a:lvl1pPr>
          </a:lstStyle>
          <a:p>
            <a:pPr lvl="0"/>
            <a:r>
              <a:rPr lang="en-US" dirty="0"/>
              <a:t>Click to add text</a:t>
            </a:r>
          </a:p>
        </p:txBody>
      </p:sp>
      <p:sp>
        <p:nvSpPr>
          <p:cNvPr id="6" name="Rectangle 2"/>
          <p:cNvSpPr/>
          <p:nvPr userDrawn="1"/>
        </p:nvSpPr>
        <p:spPr>
          <a:xfrm>
            <a:off x="6716813" y="-55033"/>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4732272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 blank">
    <p:spTree>
      <p:nvGrpSpPr>
        <p:cNvPr id="1" name=""/>
        <p:cNvGrpSpPr/>
        <p:nvPr/>
      </p:nvGrpSpPr>
      <p:grpSpPr>
        <a:xfrm>
          <a:off x="0" y="0"/>
          <a:ext cx="0" cy="0"/>
          <a:chOff x="0" y="0"/>
          <a:chExt cx="0" cy="0"/>
        </a:xfrm>
      </p:grpSpPr>
      <p:sp>
        <p:nvSpPr>
          <p:cNvPr id="5"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12271418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2"/>
          <p:cNvSpPr/>
          <p:nvPr userDrawn="1"/>
        </p:nvSpPr>
        <p:spPr>
          <a:xfrm flipH="1" flipV="1">
            <a:off x="-1" y="5955676"/>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4"/>
          <p:cNvSpPr>
            <a:spLocks noGrp="1"/>
          </p:cNvSpPr>
          <p:nvPr>
            <p:ph type="body" sz="quarter" idx="10" hasCustomPrompt="1"/>
          </p:nvPr>
        </p:nvSpPr>
        <p:spPr>
          <a:xfrm>
            <a:off x="211244" y="6091268"/>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sp>
        <p:nvSpPr>
          <p:cNvPr id="14" name="Text Placeholder 16"/>
          <p:cNvSpPr>
            <a:spLocks noGrp="1"/>
          </p:cNvSpPr>
          <p:nvPr>
            <p:ph type="body" sz="quarter" idx="11" hasCustomPrompt="1"/>
          </p:nvPr>
        </p:nvSpPr>
        <p:spPr>
          <a:xfrm>
            <a:off x="1807634" y="774569"/>
            <a:ext cx="8362951" cy="4460336"/>
          </a:xfrm>
        </p:spPr>
        <p:txBody>
          <a:bodyPr>
            <a:normAutofit/>
          </a:bodyPr>
          <a:lstStyle>
            <a:lvl1pPr marL="0" indent="0">
              <a:lnSpc>
                <a:spcPts val="2400"/>
              </a:lnSpc>
              <a:buNone/>
              <a:defRPr sz="2400" baseline="0"/>
            </a:lvl1pPr>
          </a:lstStyle>
          <a:p>
            <a:pPr lvl="0"/>
            <a:r>
              <a:rPr lang="en-US" dirty="0"/>
              <a:t>Click to add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826649"/>
            <a:ext cx="3577873" cy="1201479"/>
          </a:xfrm>
          <a:prstGeom prst="rect">
            <a:avLst/>
          </a:prstGeom>
        </p:spPr>
      </p:pic>
    </p:spTree>
    <p:extLst>
      <p:ext uri="{BB962C8B-B14F-4D97-AF65-F5344CB8AC3E}">
        <p14:creationId xmlns:p14="http://schemas.microsoft.com/office/powerpoint/2010/main" val="782881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2"/>
          <p:cNvSpPr>
            <a:spLocks noGrp="1"/>
          </p:cNvSpPr>
          <p:nvPr>
            <p:ph type="pic" sz="quarter" idx="13" hasCustomPrompt="1"/>
          </p:nvPr>
        </p:nvSpPr>
        <p:spPr>
          <a:xfrm>
            <a:off x="0" y="-11722"/>
            <a:ext cx="12192000" cy="5943014"/>
          </a:xfrm>
        </p:spPr>
        <p:txBody>
          <a:bodyPr/>
          <a:lstStyle>
            <a:lvl1pPr marL="0" indent="0" algn="ctr">
              <a:buNone/>
              <a:defRPr baseline="0"/>
            </a:lvl1pPr>
          </a:lstStyle>
          <a:p>
            <a:r>
              <a:rPr lang="en-US" dirty="0"/>
              <a:t>Click icon to add image</a:t>
            </a:r>
          </a:p>
        </p:txBody>
      </p:sp>
      <p:sp>
        <p:nvSpPr>
          <p:cNvPr id="8" name="Rectangle 2"/>
          <p:cNvSpPr/>
          <p:nvPr userDrawn="1"/>
        </p:nvSpPr>
        <p:spPr>
          <a:xfrm flipH="1" flipV="1">
            <a:off x="-1" y="5943484"/>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p:cNvSpPr>
            <a:spLocks noGrp="1"/>
          </p:cNvSpPr>
          <p:nvPr>
            <p:ph type="body" sz="quarter" idx="10" hasCustomPrompt="1"/>
          </p:nvPr>
        </p:nvSpPr>
        <p:spPr>
          <a:xfrm>
            <a:off x="211244" y="6091268"/>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826649"/>
            <a:ext cx="3577873" cy="1201479"/>
          </a:xfrm>
          <a:prstGeom prst="rect">
            <a:avLst/>
          </a:prstGeom>
        </p:spPr>
      </p:pic>
    </p:spTree>
    <p:extLst>
      <p:ext uri="{BB962C8B-B14F-4D97-AF65-F5344CB8AC3E}">
        <p14:creationId xmlns:p14="http://schemas.microsoft.com/office/powerpoint/2010/main" val="5425724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Text Placeholder 16"/>
          <p:cNvSpPr>
            <a:spLocks noGrp="1"/>
          </p:cNvSpPr>
          <p:nvPr>
            <p:ph type="body" sz="quarter" idx="11" hasCustomPrompt="1"/>
          </p:nvPr>
        </p:nvSpPr>
        <p:spPr>
          <a:xfrm>
            <a:off x="1807634" y="1493897"/>
            <a:ext cx="8362951" cy="4460336"/>
          </a:xfrm>
        </p:spPr>
        <p:txBody>
          <a:bodyPr>
            <a:normAutofit/>
          </a:bodyPr>
          <a:lstStyle>
            <a:lvl1pPr marL="0" indent="0">
              <a:lnSpc>
                <a:spcPts val="2400"/>
              </a:lnSpc>
              <a:buNone/>
              <a:defRPr sz="2400" baseline="0"/>
            </a:lvl1pPr>
          </a:lstStyle>
          <a:p>
            <a:pPr lvl="0"/>
            <a:r>
              <a:rPr lang="en-US" dirty="0"/>
              <a:t>Click to add text</a:t>
            </a:r>
          </a:p>
        </p:txBody>
      </p:sp>
      <p:sp>
        <p:nvSpPr>
          <p:cNvPr id="8" name="Rectangle 2"/>
          <p:cNvSpPr/>
          <p:nvPr userDrawn="1"/>
        </p:nvSpPr>
        <p:spPr>
          <a:xfrm flipH="1" flipV="1">
            <a:off x="0" y="0"/>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p:cNvSpPr>
            <a:spLocks noGrp="1"/>
          </p:cNvSpPr>
          <p:nvPr>
            <p:ph type="body" sz="quarter" idx="10" hasCustomPrompt="1"/>
          </p:nvPr>
        </p:nvSpPr>
        <p:spPr>
          <a:xfrm>
            <a:off x="211245" y="147784"/>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7" y="-116835"/>
            <a:ext cx="3577873" cy="1201479"/>
          </a:xfrm>
          <a:prstGeom prst="rect">
            <a:avLst/>
          </a:prstGeom>
        </p:spPr>
      </p:pic>
    </p:spTree>
    <p:extLst>
      <p:ext uri="{BB962C8B-B14F-4D97-AF65-F5344CB8AC3E}">
        <p14:creationId xmlns:p14="http://schemas.microsoft.com/office/powerpoint/2010/main" val="30703421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0" y="914986"/>
            <a:ext cx="12192000" cy="5943014"/>
          </a:xfrm>
        </p:spPr>
        <p:txBody>
          <a:bodyPr/>
          <a:lstStyle>
            <a:lvl1pPr marL="0" indent="0" algn="ctr">
              <a:buNone/>
              <a:defRPr baseline="0"/>
            </a:lvl1pPr>
          </a:lstStyle>
          <a:p>
            <a:r>
              <a:rPr lang="en-US" dirty="0"/>
              <a:t>Click icon to add image</a:t>
            </a:r>
          </a:p>
        </p:txBody>
      </p:sp>
      <p:sp>
        <p:nvSpPr>
          <p:cNvPr id="10"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a:t>
            </a:r>
          </a:p>
        </p:txBody>
      </p:sp>
      <p:sp>
        <p:nvSpPr>
          <p:cNvPr id="9" name="Rectangle 2"/>
          <p:cNvSpPr/>
          <p:nvPr userDrawn="1"/>
        </p:nvSpPr>
        <p:spPr>
          <a:xfrm flipH="1" flipV="1">
            <a:off x="0" y="0"/>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82CA"/>
              </a:gs>
              <a:gs pos="100000">
                <a:srgbClr val="0033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p:cNvSpPr>
            <a:spLocks noGrp="1"/>
          </p:cNvSpPr>
          <p:nvPr>
            <p:ph type="body" sz="quarter" idx="14" hasCustomPrompt="1"/>
          </p:nvPr>
        </p:nvSpPr>
        <p:spPr>
          <a:xfrm>
            <a:off x="211245" y="147784"/>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7" y="-116835"/>
            <a:ext cx="3577873" cy="1201479"/>
          </a:xfrm>
          <a:prstGeom prst="rect">
            <a:avLst/>
          </a:prstGeom>
        </p:spPr>
      </p:pic>
    </p:spTree>
    <p:extLst>
      <p:ext uri="{BB962C8B-B14F-4D97-AF65-F5344CB8AC3E}">
        <p14:creationId xmlns:p14="http://schemas.microsoft.com/office/powerpoint/2010/main" val="283799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725" y="2050500"/>
            <a:ext cx="10363200" cy="2387600"/>
          </a:xfrm>
        </p:spPr>
        <p:txBody>
          <a:bodyPr anchor="b">
            <a:normAutofit/>
          </a:bodyPr>
          <a:lstStyle>
            <a:lvl1pPr algn="l">
              <a:lnSpc>
                <a:spcPts val="7200"/>
              </a:lnSpc>
              <a:defRPr sz="7200" b="1">
                <a:solidFill>
                  <a:srgbClr val="FFC72C"/>
                </a:solidFill>
                <a:latin typeface="Cambria" panose="02040503050406030204" pitchFamily="18" charset="0"/>
              </a:defRPr>
            </a:lvl1pPr>
          </a:lstStyle>
          <a:p>
            <a:r>
              <a:rPr lang="en-US" dirty="0"/>
              <a:t>Presentation </a:t>
            </a:r>
            <a:br>
              <a:rPr lang="en-US" dirty="0"/>
            </a:br>
            <a:r>
              <a:rPr lang="en-US" dirty="0"/>
              <a:t>Title</a:t>
            </a:r>
          </a:p>
        </p:txBody>
      </p:sp>
      <p:sp>
        <p:nvSpPr>
          <p:cNvPr id="21" name="Freeform 20"/>
          <p:cNvSpPr/>
          <p:nvPr userDrawn="1"/>
        </p:nvSpPr>
        <p:spPr>
          <a:xfrm>
            <a:off x="0" y="-13000"/>
            <a:ext cx="553447" cy="909448"/>
          </a:xfrm>
          <a:custGeom>
            <a:avLst/>
            <a:gdLst>
              <a:gd name="connsiteX0" fmla="*/ 801725 w 801725"/>
              <a:gd name="connsiteY0" fmla="*/ 0 h 1317429"/>
              <a:gd name="connsiteX1" fmla="*/ 455034 w 801725"/>
              <a:gd name="connsiteY1" fmla="*/ 1317429 h 1317429"/>
              <a:gd name="connsiteX2" fmla="*/ 0 w 801725"/>
              <a:gd name="connsiteY2" fmla="*/ 1317429 h 1317429"/>
              <a:gd name="connsiteX3" fmla="*/ 0 w 801725"/>
              <a:gd name="connsiteY3" fmla="*/ 0 h 1317429"/>
              <a:gd name="connsiteX4" fmla="*/ 801725 w 801725"/>
              <a:gd name="connsiteY4" fmla="*/ 0 h 131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725" h="1317429">
                <a:moveTo>
                  <a:pt x="801725" y="0"/>
                </a:moveTo>
                <a:lnTo>
                  <a:pt x="455034" y="1317429"/>
                </a:lnTo>
                <a:lnTo>
                  <a:pt x="0" y="1317429"/>
                </a:lnTo>
                <a:lnTo>
                  <a:pt x="0" y="0"/>
                </a:lnTo>
                <a:lnTo>
                  <a:pt x="801725" y="0"/>
                </a:lnTo>
                <a:close/>
              </a:path>
            </a:pathLst>
          </a:cu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809147" y="-12699"/>
            <a:ext cx="7382854"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396971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396971 w 9276721"/>
              <a:gd name="connsiteY4" fmla="*/ 4234 h 914986"/>
              <a:gd name="connsiteX0" fmla="*/ 396971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396971 w 9276721"/>
              <a:gd name="connsiteY4" fmla="*/ 4234 h 914986"/>
              <a:gd name="connsiteX0" fmla="*/ 232834 w 9276721"/>
              <a:gd name="connsiteY0" fmla="*/ 15120 h 914986"/>
              <a:gd name="connsiteX1" fmla="*/ 9276721 w 9276721"/>
              <a:gd name="connsiteY1" fmla="*/ 0 h 914986"/>
              <a:gd name="connsiteX2" fmla="*/ 9276721 w 9276721"/>
              <a:gd name="connsiteY2" fmla="*/ 914986 h 914986"/>
              <a:gd name="connsiteX3" fmla="*/ 0 w 9276721"/>
              <a:gd name="connsiteY3" fmla="*/ 914986 h 914986"/>
              <a:gd name="connsiteX4" fmla="*/ 232834 w 9276721"/>
              <a:gd name="connsiteY4" fmla="*/ 15120 h 914986"/>
              <a:gd name="connsiteX0" fmla="*/ 232834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4 w 9276721"/>
              <a:gd name="connsiteY4" fmla="*/ 4234 h 914986"/>
              <a:gd name="connsiteX0" fmla="*/ 273868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73868 w 9276721"/>
              <a:gd name="connsiteY4" fmla="*/ 4234 h 914986"/>
              <a:gd name="connsiteX0" fmla="*/ 369615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369615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369615" y="4234"/>
                </a:moveTo>
                <a:lnTo>
                  <a:pt x="9276721" y="0"/>
                </a:lnTo>
                <a:lnTo>
                  <a:pt x="9276721" y="914986"/>
                </a:lnTo>
                <a:lnTo>
                  <a:pt x="0" y="914986"/>
                </a:lnTo>
                <a:lnTo>
                  <a:pt x="369615" y="4234"/>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23" t="24673" r="11606" b="27028"/>
          <a:stretch/>
        </p:blipFill>
        <p:spPr>
          <a:xfrm>
            <a:off x="670559" y="-12192"/>
            <a:ext cx="4059937" cy="865632"/>
          </a:xfrm>
          <a:prstGeom prst="rect">
            <a:avLst/>
          </a:prstGeom>
        </p:spPr>
      </p:pic>
    </p:spTree>
    <p:extLst>
      <p:ext uri="{BB962C8B-B14F-4D97-AF65-F5344CB8AC3E}">
        <p14:creationId xmlns:p14="http://schemas.microsoft.com/office/powerpoint/2010/main" val="14853628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ransition 1">
    <p:spTree>
      <p:nvGrpSpPr>
        <p:cNvPr id="1" name=""/>
        <p:cNvGrpSpPr/>
        <p:nvPr/>
      </p:nvGrpSpPr>
      <p:grpSpPr>
        <a:xfrm>
          <a:off x="0" y="0"/>
          <a:ext cx="0" cy="0"/>
          <a:chOff x="0" y="0"/>
          <a:chExt cx="0" cy="0"/>
        </a:xfrm>
      </p:grpSpPr>
      <p:sp>
        <p:nvSpPr>
          <p:cNvPr id="23" name="Text Placeholder 22"/>
          <p:cNvSpPr>
            <a:spLocks noGrp="1"/>
          </p:cNvSpPr>
          <p:nvPr>
            <p:ph type="body" sz="quarter" idx="10" hasCustomPrompt="1"/>
          </p:nvPr>
        </p:nvSpPr>
        <p:spPr>
          <a:xfrm>
            <a:off x="676167" y="2656505"/>
            <a:ext cx="6681076" cy="745411"/>
          </a:xfrm>
        </p:spPr>
        <p:txBody>
          <a:bodyPr>
            <a:noAutofit/>
          </a:bodyPr>
          <a:lstStyle>
            <a:lvl1pPr marL="0" indent="0">
              <a:buNone/>
              <a:defRPr sz="5000" b="1" baseline="0">
                <a:solidFill>
                  <a:srgbClr val="FFC72C"/>
                </a:solidFill>
                <a:latin typeface="Cambria" panose="02040503050406030204" pitchFamily="18" charset="0"/>
              </a:defRPr>
            </a:lvl1pPr>
          </a:lstStyle>
          <a:p>
            <a:pPr lvl="0"/>
            <a:r>
              <a:rPr lang="en-US" dirty="0"/>
              <a:t>Click to add text</a:t>
            </a:r>
          </a:p>
        </p:txBody>
      </p:sp>
      <p:sp>
        <p:nvSpPr>
          <p:cNvPr id="25" name="Text Placeholder 24"/>
          <p:cNvSpPr>
            <a:spLocks noGrp="1"/>
          </p:cNvSpPr>
          <p:nvPr>
            <p:ph type="body" sz="quarter" idx="11" hasCustomPrompt="1"/>
          </p:nvPr>
        </p:nvSpPr>
        <p:spPr>
          <a:xfrm>
            <a:off x="676167" y="3401915"/>
            <a:ext cx="6681075" cy="528706"/>
          </a:xfrm>
        </p:spPr>
        <p:txBody>
          <a:bodyPr>
            <a:normAutofit/>
          </a:bodyPr>
          <a:lstStyle>
            <a:lvl1pPr marL="0" indent="0">
              <a:buNone/>
              <a:defRPr sz="3600" baseline="0"/>
            </a:lvl1pPr>
          </a:lstStyle>
          <a:p>
            <a:pPr lvl="0"/>
            <a:r>
              <a:rPr lang="en-US" dirty="0"/>
              <a:t>Click to add text</a:t>
            </a:r>
          </a:p>
        </p:txBody>
      </p:sp>
      <p:sp>
        <p:nvSpPr>
          <p:cNvPr id="28" name="Freeform 27"/>
          <p:cNvSpPr/>
          <p:nvPr userDrawn="1"/>
        </p:nvSpPr>
        <p:spPr>
          <a:xfrm>
            <a:off x="7357242" y="2627586"/>
            <a:ext cx="4834758" cy="1413642"/>
          </a:xfrm>
          <a:custGeom>
            <a:avLst/>
            <a:gdLst>
              <a:gd name="connsiteX0" fmla="*/ 4829503 w 4834758"/>
              <a:gd name="connsiteY0" fmla="*/ 0 h 1413642"/>
              <a:gd name="connsiteX1" fmla="*/ 367862 w 4834758"/>
              <a:gd name="connsiteY1" fmla="*/ 0 h 1413642"/>
              <a:gd name="connsiteX2" fmla="*/ 0 w 4834758"/>
              <a:gd name="connsiteY2" fmla="*/ 1413642 h 1413642"/>
              <a:gd name="connsiteX3" fmla="*/ 4834758 w 4834758"/>
              <a:gd name="connsiteY3" fmla="*/ 1413642 h 1413642"/>
              <a:gd name="connsiteX4" fmla="*/ 4829503 w 4834758"/>
              <a:gd name="connsiteY4" fmla="*/ 0 h 141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758" h="1413642">
                <a:moveTo>
                  <a:pt x="4829503" y="0"/>
                </a:moveTo>
                <a:lnTo>
                  <a:pt x="367862" y="0"/>
                </a:lnTo>
                <a:lnTo>
                  <a:pt x="0" y="1413642"/>
                </a:lnTo>
                <a:lnTo>
                  <a:pt x="4834758" y="1413642"/>
                </a:lnTo>
                <a:cubicBezTo>
                  <a:pt x="4833006" y="942428"/>
                  <a:pt x="4831255" y="471214"/>
                  <a:pt x="4829503" y="0"/>
                </a:cubicBezTo>
                <a:close/>
              </a:path>
            </a:pathLst>
          </a:custGeom>
          <a:gradFill>
            <a:gsLst>
              <a:gs pos="0">
                <a:srgbClr val="FFC72C"/>
              </a:gs>
              <a:gs pos="100000">
                <a:srgbClr val="FAA21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149195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ransition 2">
    <p:spTree>
      <p:nvGrpSpPr>
        <p:cNvPr id="1" name=""/>
        <p:cNvGrpSpPr/>
        <p:nvPr/>
      </p:nvGrpSpPr>
      <p:grpSpPr>
        <a:xfrm>
          <a:off x="0" y="0"/>
          <a:ext cx="0" cy="0"/>
          <a:chOff x="0" y="0"/>
          <a:chExt cx="0" cy="0"/>
        </a:xfrm>
      </p:grpSpPr>
      <p:sp>
        <p:nvSpPr>
          <p:cNvPr id="6" name="Rectangle 2"/>
          <p:cNvSpPr/>
          <p:nvPr userDrawn="1"/>
        </p:nvSpPr>
        <p:spPr>
          <a:xfrm flipH="1" flipV="1">
            <a:off x="0" y="2435919"/>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444921" y="2467858"/>
            <a:ext cx="9655371" cy="914400"/>
          </a:xfrm>
        </p:spPr>
        <p:txBody>
          <a:bodyPr>
            <a:normAutofit/>
          </a:bodyPr>
          <a:lstStyle>
            <a:lvl1pPr marL="0" indent="0">
              <a:buNone/>
              <a:defRPr sz="5200" b="1" baseline="0">
                <a:solidFill>
                  <a:schemeClr val="bg1"/>
                </a:solidFill>
                <a:latin typeface="Cambria" panose="02040503050406030204" pitchFamily="18" charset="0"/>
              </a:defRPr>
            </a:lvl1pPr>
          </a:lstStyle>
          <a:p>
            <a:pPr lvl="0"/>
            <a:r>
              <a:rPr lang="en-US" sz="5200" b="1" dirty="0">
                <a:latin typeface="Cambria" panose="02040503050406030204" pitchFamily="18" charset="0"/>
              </a:rPr>
              <a:t>Click to add text</a:t>
            </a:r>
            <a:endParaRPr lang="en-US" dirty="0"/>
          </a:p>
        </p:txBody>
      </p:sp>
      <p:sp>
        <p:nvSpPr>
          <p:cNvPr id="14" name="Text Placeholder 13"/>
          <p:cNvSpPr>
            <a:spLocks noGrp="1"/>
          </p:cNvSpPr>
          <p:nvPr>
            <p:ph type="body" sz="quarter" idx="11" hasCustomPrompt="1"/>
          </p:nvPr>
        </p:nvSpPr>
        <p:spPr>
          <a:xfrm>
            <a:off x="444921" y="3493465"/>
            <a:ext cx="9655371" cy="1857468"/>
          </a:xfrm>
        </p:spPr>
        <p:txBody>
          <a:bodyPr>
            <a:normAutofit/>
          </a:bodyPr>
          <a:lstStyle>
            <a:lvl1pPr marL="0" indent="0">
              <a:lnSpc>
                <a:spcPts val="3600"/>
              </a:lnSpc>
              <a:buNone/>
              <a:defRPr sz="3600" baseline="0"/>
            </a:lvl1pPr>
          </a:lstStyle>
          <a:p>
            <a:pPr lvl="0"/>
            <a:r>
              <a:rPr lang="en-US" dirty="0"/>
              <a:t>Click to add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4957774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Big Statem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rgbClr val="FFC72C"/>
              </a:gs>
              <a:gs pos="100000">
                <a:srgbClr val="FAA21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Text Placeholder 11"/>
          <p:cNvSpPr>
            <a:spLocks noGrp="1"/>
          </p:cNvSpPr>
          <p:nvPr>
            <p:ph type="body" sz="quarter" idx="10" hasCustomPrompt="1"/>
          </p:nvPr>
        </p:nvSpPr>
        <p:spPr>
          <a:xfrm>
            <a:off x="1018525" y="1483580"/>
            <a:ext cx="10158274" cy="2802399"/>
          </a:xfrm>
        </p:spPr>
        <p:txBody>
          <a:bodyPr>
            <a:normAutofit/>
          </a:bodyPr>
          <a:lstStyle>
            <a:lvl1pPr marL="0" indent="0">
              <a:lnSpc>
                <a:spcPts val="9600"/>
              </a:lnSpc>
              <a:buNone/>
              <a:defRPr sz="9600" b="1" baseline="0">
                <a:solidFill>
                  <a:schemeClr val="bg1"/>
                </a:solidFill>
                <a:latin typeface="Cambria" panose="02040503050406030204" pitchFamily="18" charset="0"/>
              </a:defRPr>
            </a:lvl1pPr>
          </a:lstStyle>
          <a:p>
            <a:pPr lvl="0"/>
            <a:r>
              <a:rPr lang="en-US" dirty="0"/>
              <a:t>Click to add</a:t>
            </a:r>
          </a:p>
          <a:p>
            <a:pPr lvl="0"/>
            <a:r>
              <a:rPr lang="en-US" dirty="0"/>
              <a:t>Text</a:t>
            </a:r>
          </a:p>
        </p:txBody>
      </p:sp>
      <p:sp>
        <p:nvSpPr>
          <p:cNvPr id="14" name="Text Placeholder 13"/>
          <p:cNvSpPr>
            <a:spLocks noGrp="1"/>
          </p:cNvSpPr>
          <p:nvPr>
            <p:ph type="body" sz="quarter" idx="11" hasCustomPrompt="1"/>
          </p:nvPr>
        </p:nvSpPr>
        <p:spPr>
          <a:xfrm>
            <a:off x="1018525" y="4294646"/>
            <a:ext cx="10158275" cy="1144084"/>
          </a:xfrm>
        </p:spPr>
        <p:txBody>
          <a:bodyPr>
            <a:normAutofit/>
          </a:bodyPr>
          <a:lstStyle>
            <a:lvl1pPr marL="0" indent="0">
              <a:lnSpc>
                <a:spcPts val="3600"/>
              </a:lnSpc>
              <a:buNone/>
              <a:defRPr sz="3600">
                <a:solidFill>
                  <a:schemeClr val="bg1"/>
                </a:solidFill>
                <a:latin typeface="+mn-lt"/>
              </a:defRPr>
            </a:lvl1pPr>
          </a:lstStyle>
          <a:p>
            <a:pPr lvl="0"/>
            <a:r>
              <a:rPr lang="en-US" dirty="0"/>
              <a:t>Click to add text</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3366" y="6060558"/>
            <a:ext cx="2567261" cy="387667"/>
          </a:xfrm>
          <a:prstGeom prst="rect">
            <a:avLst/>
          </a:prstGeom>
        </p:spPr>
      </p:pic>
    </p:spTree>
    <p:extLst>
      <p:ext uri="{BB962C8B-B14F-4D97-AF65-F5344CB8AC3E}">
        <p14:creationId xmlns:p14="http://schemas.microsoft.com/office/powerpoint/2010/main" val="3415762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 1 column">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211245" y="135555"/>
            <a:ext cx="6868584" cy="766732"/>
          </a:xfrm>
        </p:spPr>
        <p:txBody>
          <a:bodyPr>
            <a:normAutofit/>
          </a:bodyPr>
          <a:lstStyle>
            <a:lvl1pPr marL="0" indent="0">
              <a:buNone/>
              <a:defRPr sz="4000" b="1" baseline="0">
                <a:solidFill>
                  <a:srgbClr val="FFC72C"/>
                </a:solidFill>
                <a:latin typeface="Cambria" panose="02040503050406030204" pitchFamily="18" charset="0"/>
              </a:defRPr>
            </a:lvl1pPr>
          </a:lstStyle>
          <a:p>
            <a:pPr lvl="0"/>
            <a:r>
              <a:rPr lang="en-US" dirty="0"/>
              <a:t>Click to add text </a:t>
            </a:r>
          </a:p>
        </p:txBody>
      </p:sp>
      <p:sp>
        <p:nvSpPr>
          <p:cNvPr id="17" name="Text Placeholder 16"/>
          <p:cNvSpPr>
            <a:spLocks noGrp="1"/>
          </p:cNvSpPr>
          <p:nvPr>
            <p:ph type="body" sz="quarter" idx="11" hasCustomPrompt="1"/>
          </p:nvPr>
        </p:nvSpPr>
        <p:spPr>
          <a:xfrm>
            <a:off x="1807634" y="1534063"/>
            <a:ext cx="8362951" cy="3743325"/>
          </a:xfrm>
        </p:spPr>
        <p:txBody>
          <a:bodyPr>
            <a:normAutofit/>
          </a:bodyPr>
          <a:lstStyle>
            <a:lvl1pPr marL="0" indent="0">
              <a:lnSpc>
                <a:spcPts val="2400"/>
              </a:lnSpc>
              <a:buNone/>
              <a:defRPr sz="2400" baseline="0"/>
            </a:lvl1pPr>
          </a:lstStyle>
          <a:p>
            <a:pPr lvl="0"/>
            <a:r>
              <a:rPr lang="en-US" dirty="0"/>
              <a:t>Click to add text</a:t>
            </a:r>
          </a:p>
        </p:txBody>
      </p:sp>
      <p:sp>
        <p:nvSpPr>
          <p:cNvPr id="6" name="Rectangle 2"/>
          <p:cNvSpPr/>
          <p:nvPr userDrawn="1"/>
        </p:nvSpPr>
        <p:spPr>
          <a:xfrm>
            <a:off x="6716813" y="5927"/>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339614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2 + 1 column">
    <p:spTree>
      <p:nvGrpSpPr>
        <p:cNvPr id="1" name=""/>
        <p:cNvGrpSpPr/>
        <p:nvPr/>
      </p:nvGrpSpPr>
      <p:grpSpPr>
        <a:xfrm>
          <a:off x="0" y="0"/>
          <a:ext cx="0" cy="0"/>
          <a:chOff x="0" y="0"/>
          <a:chExt cx="0" cy="0"/>
        </a:xfrm>
      </p:grpSpPr>
      <p:sp>
        <p:nvSpPr>
          <p:cNvPr id="7"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6"/>
          <p:cNvSpPr>
            <a:spLocks noGrp="1"/>
          </p:cNvSpPr>
          <p:nvPr>
            <p:ph type="body" sz="quarter" idx="11" hasCustomPrompt="1"/>
          </p:nvPr>
        </p:nvSpPr>
        <p:spPr>
          <a:xfrm>
            <a:off x="1807634" y="1524000"/>
            <a:ext cx="8362951" cy="4138085"/>
          </a:xfrm>
        </p:spPr>
        <p:txBody>
          <a:bodyPr>
            <a:normAutofit/>
          </a:bodyPr>
          <a:lstStyle>
            <a:lvl1pPr marL="0" indent="0">
              <a:lnSpc>
                <a:spcPts val="2400"/>
              </a:lnSpc>
              <a:buNone/>
              <a:defRPr sz="2400" baseline="0"/>
            </a:lvl1pPr>
          </a:lstStyle>
          <a:p>
            <a:pPr lvl="0"/>
            <a:r>
              <a:rPr lang="en-US" dirty="0"/>
              <a:t>Click to add text</a:t>
            </a:r>
          </a:p>
        </p:txBody>
      </p:sp>
      <p:sp>
        <p:nvSpPr>
          <p:cNvPr id="8"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0127756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2 + 1 column">
    <p:spTree>
      <p:nvGrpSpPr>
        <p:cNvPr id="1" name=""/>
        <p:cNvGrpSpPr/>
        <p:nvPr/>
      </p:nvGrpSpPr>
      <p:grpSpPr>
        <a:xfrm>
          <a:off x="0" y="0"/>
          <a:ext cx="0" cy="0"/>
          <a:chOff x="0" y="0"/>
          <a:chExt cx="0" cy="0"/>
        </a:xfrm>
      </p:grpSpPr>
      <p:sp>
        <p:nvSpPr>
          <p:cNvPr id="7"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6"/>
          <p:cNvSpPr>
            <a:spLocks noGrp="1"/>
          </p:cNvSpPr>
          <p:nvPr>
            <p:ph type="body" sz="quarter" idx="11" hasCustomPrompt="1"/>
          </p:nvPr>
        </p:nvSpPr>
        <p:spPr>
          <a:xfrm>
            <a:off x="1807634" y="1524000"/>
            <a:ext cx="8362951" cy="4138085"/>
          </a:xfrm>
        </p:spPr>
        <p:txBody>
          <a:bodyPr>
            <a:normAutofit/>
          </a:bodyPr>
          <a:lstStyle>
            <a:lvl1pPr marL="0" indent="0">
              <a:lnSpc>
                <a:spcPts val="2400"/>
              </a:lnSpc>
              <a:buNone/>
              <a:defRPr sz="2400" baseline="0"/>
            </a:lvl1pPr>
          </a:lstStyle>
          <a:p>
            <a:pPr lvl="0"/>
            <a:r>
              <a:rPr lang="en-US" dirty="0"/>
              <a:t>Click to add text</a:t>
            </a:r>
          </a:p>
        </p:txBody>
      </p:sp>
      <p:sp>
        <p:nvSpPr>
          <p:cNvPr id="8"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474170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le + 2 columns">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81613" y="117650"/>
            <a:ext cx="6868584" cy="766732"/>
          </a:xfrm>
        </p:spPr>
        <p:txBody>
          <a:bodyPr>
            <a:normAutofit/>
          </a:bodyPr>
          <a:lstStyle>
            <a:lvl1pPr marL="0" indent="0">
              <a:buNone/>
              <a:defRPr sz="4000" b="1" baseline="0">
                <a:solidFill>
                  <a:srgbClr val="FFC72C"/>
                </a:solidFill>
                <a:latin typeface="Cambria" panose="02040503050406030204" pitchFamily="18" charset="0"/>
              </a:defRPr>
            </a:lvl1pPr>
          </a:lstStyle>
          <a:p>
            <a:pPr lvl="0"/>
            <a:r>
              <a:rPr lang="en-US" dirty="0"/>
              <a:t>Click to add text</a:t>
            </a:r>
          </a:p>
        </p:txBody>
      </p:sp>
      <p:sp>
        <p:nvSpPr>
          <p:cNvPr id="6" name="Text Placeholder 5"/>
          <p:cNvSpPr>
            <a:spLocks noGrp="1"/>
          </p:cNvSpPr>
          <p:nvPr>
            <p:ph type="body" sz="quarter" idx="11" hasCustomPrompt="1"/>
          </p:nvPr>
        </p:nvSpPr>
        <p:spPr>
          <a:xfrm>
            <a:off x="800137" y="1700803"/>
            <a:ext cx="5067179" cy="646112"/>
          </a:xfrm>
        </p:spPr>
        <p:txBody>
          <a:bodyPr>
            <a:noAutofit/>
          </a:bodyPr>
          <a:lstStyle>
            <a:lvl1pPr marL="0" indent="0">
              <a:buNone/>
              <a:defRPr sz="4800" b="1" baseline="0">
                <a:solidFill>
                  <a:srgbClr val="FFC72C"/>
                </a:solidFill>
                <a:latin typeface="Cambria" panose="02040503050406030204" pitchFamily="18" charset="0"/>
              </a:defRPr>
            </a:lvl1pPr>
          </a:lstStyle>
          <a:p>
            <a:pPr lvl="0"/>
            <a:r>
              <a:rPr lang="en-US" dirty="0"/>
              <a:t>Text</a:t>
            </a:r>
          </a:p>
        </p:txBody>
      </p:sp>
      <p:sp>
        <p:nvSpPr>
          <p:cNvPr id="9" name="Text Placeholder 5"/>
          <p:cNvSpPr>
            <a:spLocks noGrp="1"/>
          </p:cNvSpPr>
          <p:nvPr>
            <p:ph type="body" sz="quarter" idx="12" hasCustomPrompt="1"/>
          </p:nvPr>
        </p:nvSpPr>
        <p:spPr>
          <a:xfrm>
            <a:off x="6277611" y="1700803"/>
            <a:ext cx="5067179" cy="646112"/>
          </a:xfrm>
        </p:spPr>
        <p:txBody>
          <a:bodyPr>
            <a:noAutofit/>
          </a:bodyPr>
          <a:lstStyle>
            <a:lvl1pPr marL="0" indent="0">
              <a:buNone/>
              <a:defRPr sz="4800" b="1" baseline="0">
                <a:solidFill>
                  <a:srgbClr val="FFC72C"/>
                </a:solidFill>
                <a:latin typeface="Cambria" panose="02040503050406030204" pitchFamily="18" charset="0"/>
              </a:defRPr>
            </a:lvl1pPr>
          </a:lstStyle>
          <a:p>
            <a:pPr lvl="0"/>
            <a:r>
              <a:rPr lang="en-US" dirty="0"/>
              <a:t>Text</a:t>
            </a:r>
          </a:p>
        </p:txBody>
      </p:sp>
      <p:sp>
        <p:nvSpPr>
          <p:cNvPr id="8" name="Text Placeholder 7"/>
          <p:cNvSpPr>
            <a:spLocks noGrp="1"/>
          </p:cNvSpPr>
          <p:nvPr>
            <p:ph type="body" sz="quarter" idx="13" hasCustomPrompt="1"/>
          </p:nvPr>
        </p:nvSpPr>
        <p:spPr>
          <a:xfrm>
            <a:off x="800100" y="2404238"/>
            <a:ext cx="5067761" cy="2863850"/>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p>
        </p:txBody>
      </p:sp>
      <p:sp>
        <p:nvSpPr>
          <p:cNvPr id="12" name="Text Placeholder 7"/>
          <p:cNvSpPr>
            <a:spLocks noGrp="1"/>
          </p:cNvSpPr>
          <p:nvPr>
            <p:ph type="body" sz="quarter" idx="14" hasCustomPrompt="1"/>
          </p:nvPr>
        </p:nvSpPr>
        <p:spPr>
          <a:xfrm>
            <a:off x="6277573" y="2404238"/>
            <a:ext cx="5067761" cy="2863850"/>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endParaRPr lang="en-US" dirty="0"/>
          </a:p>
        </p:txBody>
      </p:sp>
      <p:sp>
        <p:nvSpPr>
          <p:cNvPr id="11" name="Rectangle 2"/>
          <p:cNvSpPr/>
          <p:nvPr userDrawn="1"/>
        </p:nvSpPr>
        <p:spPr>
          <a:xfrm>
            <a:off x="6708346" y="-12192"/>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1943332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Title + 2 columns">
    <p:spTree>
      <p:nvGrpSpPr>
        <p:cNvPr id="1" name=""/>
        <p:cNvGrpSpPr/>
        <p:nvPr/>
      </p:nvGrpSpPr>
      <p:grpSpPr>
        <a:xfrm>
          <a:off x="0" y="0"/>
          <a:ext cx="0" cy="0"/>
          <a:chOff x="0" y="0"/>
          <a:chExt cx="0" cy="0"/>
        </a:xfrm>
      </p:grpSpPr>
      <p:sp>
        <p:nvSpPr>
          <p:cNvPr id="11"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1" hasCustomPrompt="1"/>
          </p:nvPr>
        </p:nvSpPr>
        <p:spPr>
          <a:xfrm>
            <a:off x="783218" y="1668989"/>
            <a:ext cx="5168766" cy="646112"/>
          </a:xfrm>
        </p:spPr>
        <p:txBody>
          <a:bodyPr>
            <a:noAutofit/>
          </a:bodyPr>
          <a:lstStyle>
            <a:lvl1pPr marL="0" indent="0">
              <a:buNone/>
              <a:defRPr sz="4800" b="1" baseline="0">
                <a:solidFill>
                  <a:srgbClr val="FFC72C"/>
                </a:solidFill>
                <a:latin typeface="Cambria" panose="02040503050406030204" pitchFamily="18" charset="0"/>
              </a:defRPr>
            </a:lvl1pPr>
          </a:lstStyle>
          <a:p>
            <a:pPr lvl="0"/>
            <a:r>
              <a:rPr lang="en-US" dirty="0"/>
              <a:t>Text</a:t>
            </a:r>
          </a:p>
        </p:txBody>
      </p:sp>
      <p:sp>
        <p:nvSpPr>
          <p:cNvPr id="9" name="Text Placeholder 5"/>
          <p:cNvSpPr>
            <a:spLocks noGrp="1"/>
          </p:cNvSpPr>
          <p:nvPr>
            <p:ph type="body" sz="quarter" idx="12" hasCustomPrompt="1"/>
          </p:nvPr>
        </p:nvSpPr>
        <p:spPr>
          <a:xfrm>
            <a:off x="6231058" y="1668989"/>
            <a:ext cx="5168766" cy="646112"/>
          </a:xfrm>
        </p:spPr>
        <p:txBody>
          <a:bodyPr>
            <a:noAutofit/>
          </a:bodyPr>
          <a:lstStyle>
            <a:lvl1pPr marL="0" indent="0">
              <a:buNone/>
              <a:defRPr sz="4800" b="1" baseline="0">
                <a:solidFill>
                  <a:srgbClr val="FFC72C"/>
                </a:solidFill>
                <a:latin typeface="Cambria" panose="02040503050406030204" pitchFamily="18" charset="0"/>
              </a:defRPr>
            </a:lvl1pPr>
          </a:lstStyle>
          <a:p>
            <a:pPr lvl="0"/>
            <a:r>
              <a:rPr lang="en-US" dirty="0"/>
              <a:t>Text</a:t>
            </a:r>
          </a:p>
        </p:txBody>
      </p:sp>
      <p:sp>
        <p:nvSpPr>
          <p:cNvPr id="8" name="Text Placeholder 7"/>
          <p:cNvSpPr>
            <a:spLocks noGrp="1"/>
          </p:cNvSpPr>
          <p:nvPr>
            <p:ph type="body" sz="quarter" idx="13" hasCustomPrompt="1"/>
          </p:nvPr>
        </p:nvSpPr>
        <p:spPr>
          <a:xfrm>
            <a:off x="783167" y="2372424"/>
            <a:ext cx="5169360" cy="3174936"/>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p>
        </p:txBody>
      </p:sp>
      <p:sp>
        <p:nvSpPr>
          <p:cNvPr id="12" name="Text Placeholder 7"/>
          <p:cNvSpPr>
            <a:spLocks noGrp="1"/>
          </p:cNvSpPr>
          <p:nvPr>
            <p:ph type="body" sz="quarter" idx="14" hasCustomPrompt="1"/>
          </p:nvPr>
        </p:nvSpPr>
        <p:spPr>
          <a:xfrm>
            <a:off x="6231006" y="2372424"/>
            <a:ext cx="5169360" cy="3174936"/>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endParaRPr lang="en-US" dirty="0"/>
          </a:p>
        </p:txBody>
      </p:sp>
      <p:sp>
        <p:nvSpPr>
          <p:cNvPr id="14"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69479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itle + 3 columns">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26579" y="111073"/>
            <a:ext cx="6868584" cy="766732"/>
          </a:xfrm>
        </p:spPr>
        <p:txBody>
          <a:bodyPr>
            <a:normAutofit/>
          </a:bodyPr>
          <a:lstStyle>
            <a:lvl1pPr marL="0" indent="0">
              <a:buNone/>
              <a:defRPr sz="4000" b="1" baseline="0">
                <a:solidFill>
                  <a:srgbClr val="FFC72C"/>
                </a:solidFill>
                <a:latin typeface="Cambria" panose="02040503050406030204" pitchFamily="18" charset="0"/>
              </a:defRPr>
            </a:lvl1pPr>
          </a:lstStyle>
          <a:p>
            <a:pPr lvl="0"/>
            <a:r>
              <a:rPr lang="en-US" dirty="0"/>
              <a:t>Click to add text</a:t>
            </a:r>
          </a:p>
        </p:txBody>
      </p:sp>
      <p:sp>
        <p:nvSpPr>
          <p:cNvPr id="4" name="Text Placeholder 3"/>
          <p:cNvSpPr>
            <a:spLocks noGrp="1"/>
          </p:cNvSpPr>
          <p:nvPr>
            <p:ph type="body" sz="quarter" idx="11" hasCustomPrompt="1"/>
          </p:nvPr>
        </p:nvSpPr>
        <p:spPr>
          <a:xfrm>
            <a:off x="549129" y="1761151"/>
            <a:ext cx="3409361" cy="606425"/>
          </a:xfrm>
        </p:spPr>
        <p:txBody>
          <a:bodyPr>
            <a:noAutofit/>
          </a:bodyPr>
          <a:lstStyle>
            <a:lvl1pPr marL="0" indent="0">
              <a:buNone/>
              <a:defRPr sz="4200" b="1">
                <a:solidFill>
                  <a:srgbClr val="FFC72C"/>
                </a:solidFill>
                <a:latin typeface="Cambria" panose="02040503050406030204" pitchFamily="18" charset="0"/>
              </a:defRPr>
            </a:lvl1pPr>
          </a:lstStyle>
          <a:p>
            <a:pPr lvl="0"/>
            <a:r>
              <a:rPr lang="en-US" dirty="0"/>
              <a:t>Text</a:t>
            </a:r>
          </a:p>
        </p:txBody>
      </p:sp>
      <p:sp>
        <p:nvSpPr>
          <p:cNvPr id="13" name="Text Placeholder 3"/>
          <p:cNvSpPr>
            <a:spLocks noGrp="1"/>
          </p:cNvSpPr>
          <p:nvPr>
            <p:ph type="body" sz="quarter" idx="12" hasCustomPrompt="1"/>
          </p:nvPr>
        </p:nvSpPr>
        <p:spPr>
          <a:xfrm>
            <a:off x="4315692" y="1761150"/>
            <a:ext cx="3409361" cy="606425"/>
          </a:xfrm>
        </p:spPr>
        <p:txBody>
          <a:bodyPr>
            <a:noAutofit/>
          </a:bodyPr>
          <a:lstStyle>
            <a:lvl1pPr marL="0" indent="0">
              <a:buNone/>
              <a:defRPr sz="4200" b="1">
                <a:solidFill>
                  <a:srgbClr val="FFC72C"/>
                </a:solidFill>
                <a:latin typeface="Cambria" panose="02040503050406030204" pitchFamily="18" charset="0"/>
              </a:defRPr>
            </a:lvl1pPr>
          </a:lstStyle>
          <a:p>
            <a:pPr lvl="0"/>
            <a:r>
              <a:rPr lang="en-US" dirty="0"/>
              <a:t>Text</a:t>
            </a:r>
          </a:p>
        </p:txBody>
      </p:sp>
      <p:sp>
        <p:nvSpPr>
          <p:cNvPr id="14" name="Text Placeholder 3"/>
          <p:cNvSpPr>
            <a:spLocks noGrp="1"/>
          </p:cNvSpPr>
          <p:nvPr>
            <p:ph type="body" sz="quarter" idx="13" hasCustomPrompt="1"/>
          </p:nvPr>
        </p:nvSpPr>
        <p:spPr>
          <a:xfrm>
            <a:off x="8056537" y="1761150"/>
            <a:ext cx="3409361" cy="606425"/>
          </a:xfrm>
        </p:spPr>
        <p:txBody>
          <a:bodyPr>
            <a:noAutofit/>
          </a:bodyPr>
          <a:lstStyle>
            <a:lvl1pPr marL="0" indent="0">
              <a:buNone/>
              <a:defRPr sz="4200" b="1">
                <a:solidFill>
                  <a:srgbClr val="FFC72C"/>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4" hasCustomPrompt="1"/>
          </p:nvPr>
        </p:nvSpPr>
        <p:spPr>
          <a:xfrm>
            <a:off x="549131" y="2421173"/>
            <a:ext cx="3409360" cy="3083122"/>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6"/>
          <p:cNvSpPr>
            <a:spLocks noGrp="1"/>
          </p:cNvSpPr>
          <p:nvPr>
            <p:ph type="body" sz="quarter" idx="15" hasCustomPrompt="1"/>
          </p:nvPr>
        </p:nvSpPr>
        <p:spPr>
          <a:xfrm>
            <a:off x="4315693" y="2411745"/>
            <a:ext cx="3409360" cy="3083122"/>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7" name="Text Placeholder 6"/>
          <p:cNvSpPr>
            <a:spLocks noGrp="1"/>
          </p:cNvSpPr>
          <p:nvPr>
            <p:ph type="body" sz="quarter" idx="16" hasCustomPrompt="1"/>
          </p:nvPr>
        </p:nvSpPr>
        <p:spPr>
          <a:xfrm>
            <a:off x="8058740" y="2416756"/>
            <a:ext cx="3409360" cy="3083122"/>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1" name="Rectangle 2"/>
          <p:cNvSpPr/>
          <p:nvPr userDrawn="1"/>
        </p:nvSpPr>
        <p:spPr>
          <a:xfrm>
            <a:off x="6716813" y="5927"/>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410737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Title + 3 columns">
    <p:spTree>
      <p:nvGrpSpPr>
        <p:cNvPr id="1" name=""/>
        <p:cNvGrpSpPr/>
        <p:nvPr/>
      </p:nvGrpSpPr>
      <p:grpSpPr>
        <a:xfrm>
          <a:off x="0" y="0"/>
          <a:ext cx="0" cy="0"/>
          <a:chOff x="0" y="0"/>
          <a:chExt cx="0" cy="0"/>
        </a:xfrm>
      </p:grpSpPr>
      <p:sp>
        <p:nvSpPr>
          <p:cNvPr id="18"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598178" y="1566587"/>
            <a:ext cx="3406880" cy="606425"/>
          </a:xfrm>
        </p:spPr>
        <p:txBody>
          <a:bodyPr>
            <a:noAutofit/>
          </a:bodyPr>
          <a:lstStyle>
            <a:lvl1pPr marL="0" indent="0">
              <a:buNone/>
              <a:defRPr sz="4200" b="1">
                <a:solidFill>
                  <a:srgbClr val="FFC72C"/>
                </a:solidFill>
                <a:latin typeface="Cambria" panose="02040503050406030204" pitchFamily="18" charset="0"/>
              </a:defRPr>
            </a:lvl1pPr>
          </a:lstStyle>
          <a:p>
            <a:pPr lvl="0"/>
            <a:r>
              <a:rPr lang="en-US" dirty="0"/>
              <a:t>Text</a:t>
            </a:r>
          </a:p>
        </p:txBody>
      </p:sp>
      <p:sp>
        <p:nvSpPr>
          <p:cNvPr id="13" name="Text Placeholder 3"/>
          <p:cNvSpPr>
            <a:spLocks noGrp="1"/>
          </p:cNvSpPr>
          <p:nvPr>
            <p:ph type="body" sz="quarter" idx="12" hasCustomPrompt="1"/>
          </p:nvPr>
        </p:nvSpPr>
        <p:spPr>
          <a:xfrm>
            <a:off x="4364741" y="1566586"/>
            <a:ext cx="3406880" cy="606425"/>
          </a:xfrm>
        </p:spPr>
        <p:txBody>
          <a:bodyPr>
            <a:noAutofit/>
          </a:bodyPr>
          <a:lstStyle>
            <a:lvl1pPr marL="0" indent="0">
              <a:buNone/>
              <a:defRPr sz="4200" b="1">
                <a:solidFill>
                  <a:srgbClr val="FFC72C"/>
                </a:solidFill>
                <a:latin typeface="Cambria" panose="02040503050406030204" pitchFamily="18" charset="0"/>
              </a:defRPr>
            </a:lvl1pPr>
          </a:lstStyle>
          <a:p>
            <a:pPr lvl="0"/>
            <a:r>
              <a:rPr lang="en-US" dirty="0"/>
              <a:t>Text</a:t>
            </a:r>
          </a:p>
        </p:txBody>
      </p:sp>
      <p:sp>
        <p:nvSpPr>
          <p:cNvPr id="14" name="Text Placeholder 3"/>
          <p:cNvSpPr>
            <a:spLocks noGrp="1"/>
          </p:cNvSpPr>
          <p:nvPr>
            <p:ph type="body" sz="quarter" idx="13" hasCustomPrompt="1"/>
          </p:nvPr>
        </p:nvSpPr>
        <p:spPr>
          <a:xfrm>
            <a:off x="8105586" y="1566586"/>
            <a:ext cx="3406880" cy="606425"/>
          </a:xfrm>
        </p:spPr>
        <p:txBody>
          <a:bodyPr>
            <a:noAutofit/>
          </a:bodyPr>
          <a:lstStyle>
            <a:lvl1pPr marL="0" indent="0">
              <a:buNone/>
              <a:defRPr sz="4200" b="1">
                <a:solidFill>
                  <a:srgbClr val="FFC72C"/>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4" hasCustomPrompt="1"/>
          </p:nvPr>
        </p:nvSpPr>
        <p:spPr>
          <a:xfrm>
            <a:off x="598179" y="2226609"/>
            <a:ext cx="3406879" cy="3342371"/>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6"/>
          <p:cNvSpPr>
            <a:spLocks noGrp="1"/>
          </p:cNvSpPr>
          <p:nvPr>
            <p:ph type="body" sz="quarter" idx="15" hasCustomPrompt="1"/>
          </p:nvPr>
        </p:nvSpPr>
        <p:spPr>
          <a:xfrm>
            <a:off x="4364741" y="2217181"/>
            <a:ext cx="3406879" cy="3342371"/>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7" name="Text Placeholder 6"/>
          <p:cNvSpPr>
            <a:spLocks noGrp="1"/>
          </p:cNvSpPr>
          <p:nvPr>
            <p:ph type="body" sz="quarter" idx="16" hasCustomPrompt="1"/>
          </p:nvPr>
        </p:nvSpPr>
        <p:spPr>
          <a:xfrm>
            <a:off x="8107788" y="2222192"/>
            <a:ext cx="3406879" cy="3342371"/>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1"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536059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 3 column 2 row">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68912" y="142962"/>
            <a:ext cx="6868584" cy="766732"/>
          </a:xfrm>
        </p:spPr>
        <p:txBody>
          <a:bodyPr>
            <a:normAutofit/>
          </a:bodyPr>
          <a:lstStyle>
            <a:lvl1pPr marL="0" indent="0">
              <a:buNone/>
              <a:defRPr sz="4000" b="1" baseline="0">
                <a:solidFill>
                  <a:srgbClr val="FFC72C"/>
                </a:solidFill>
                <a:latin typeface="Cambria" panose="02040503050406030204" pitchFamily="18" charset="0"/>
              </a:defRPr>
            </a:lvl1pPr>
          </a:lstStyle>
          <a:p>
            <a:pPr lvl="0"/>
            <a:r>
              <a:rPr lang="en-US" dirty="0"/>
              <a:t>Click to add text</a:t>
            </a:r>
          </a:p>
        </p:txBody>
      </p:sp>
      <p:sp>
        <p:nvSpPr>
          <p:cNvPr id="4" name="Text Placeholder 3"/>
          <p:cNvSpPr>
            <a:spLocks noGrp="1"/>
          </p:cNvSpPr>
          <p:nvPr>
            <p:ph type="body" sz="quarter" idx="11" hasCustomPrompt="1"/>
          </p:nvPr>
        </p:nvSpPr>
        <p:spPr>
          <a:xfrm>
            <a:off x="813927" y="1498492"/>
            <a:ext cx="3132667" cy="530639"/>
          </a:xfrm>
        </p:spPr>
        <p:txBody>
          <a:bodyPr>
            <a:normAutofit/>
          </a:bodyPr>
          <a:lstStyle>
            <a:lvl1pPr marL="0" indent="0">
              <a:buNone/>
              <a:defRPr sz="3600" b="1">
                <a:solidFill>
                  <a:srgbClr val="FFC72C"/>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2" hasCustomPrompt="1"/>
          </p:nvPr>
        </p:nvSpPr>
        <p:spPr>
          <a:xfrm>
            <a:off x="813927" y="2083105"/>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3" name="Text Placeholder 3"/>
          <p:cNvSpPr>
            <a:spLocks noGrp="1"/>
          </p:cNvSpPr>
          <p:nvPr>
            <p:ph type="body" sz="quarter" idx="13" hasCustomPrompt="1"/>
          </p:nvPr>
        </p:nvSpPr>
        <p:spPr>
          <a:xfrm>
            <a:off x="4523615" y="1498492"/>
            <a:ext cx="3132667" cy="530639"/>
          </a:xfrm>
        </p:spPr>
        <p:txBody>
          <a:bodyPr>
            <a:normAutofit/>
          </a:bodyPr>
          <a:lstStyle>
            <a:lvl1pPr marL="0" indent="0">
              <a:buNone/>
              <a:defRPr sz="3600" b="1">
                <a:solidFill>
                  <a:srgbClr val="FFC72C"/>
                </a:solidFill>
                <a:latin typeface="Cambria" panose="02040503050406030204" pitchFamily="18" charset="0"/>
              </a:defRPr>
            </a:lvl1pPr>
          </a:lstStyle>
          <a:p>
            <a:pPr lvl="0"/>
            <a:r>
              <a:rPr lang="en-US" dirty="0"/>
              <a:t>Text</a:t>
            </a:r>
          </a:p>
        </p:txBody>
      </p:sp>
      <p:sp>
        <p:nvSpPr>
          <p:cNvPr id="14" name="Text Placeholder 6"/>
          <p:cNvSpPr>
            <a:spLocks noGrp="1"/>
          </p:cNvSpPr>
          <p:nvPr>
            <p:ph type="body" sz="quarter" idx="14" hasCustomPrompt="1"/>
          </p:nvPr>
        </p:nvSpPr>
        <p:spPr>
          <a:xfrm>
            <a:off x="4523615" y="2083105"/>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3"/>
          <p:cNvSpPr>
            <a:spLocks noGrp="1"/>
          </p:cNvSpPr>
          <p:nvPr>
            <p:ph type="body" sz="quarter" idx="15" hasCustomPrompt="1"/>
          </p:nvPr>
        </p:nvSpPr>
        <p:spPr>
          <a:xfrm>
            <a:off x="8233303" y="1498492"/>
            <a:ext cx="3132667" cy="530639"/>
          </a:xfrm>
        </p:spPr>
        <p:txBody>
          <a:bodyPr>
            <a:normAutofit/>
          </a:bodyPr>
          <a:lstStyle>
            <a:lvl1pPr marL="0" indent="0">
              <a:buNone/>
              <a:defRPr sz="3600" b="1">
                <a:solidFill>
                  <a:srgbClr val="FFC72C"/>
                </a:solidFill>
                <a:latin typeface="Cambria" panose="02040503050406030204" pitchFamily="18" charset="0"/>
              </a:defRPr>
            </a:lvl1pPr>
          </a:lstStyle>
          <a:p>
            <a:pPr lvl="0"/>
            <a:r>
              <a:rPr lang="en-US" dirty="0"/>
              <a:t>Text</a:t>
            </a:r>
          </a:p>
        </p:txBody>
      </p:sp>
      <p:sp>
        <p:nvSpPr>
          <p:cNvPr id="17" name="Text Placeholder 6"/>
          <p:cNvSpPr>
            <a:spLocks noGrp="1"/>
          </p:cNvSpPr>
          <p:nvPr>
            <p:ph type="body" sz="quarter" idx="16" hasCustomPrompt="1"/>
          </p:nvPr>
        </p:nvSpPr>
        <p:spPr>
          <a:xfrm>
            <a:off x="8233303" y="2083105"/>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8" name="Text Placeholder 3"/>
          <p:cNvSpPr>
            <a:spLocks noGrp="1"/>
          </p:cNvSpPr>
          <p:nvPr>
            <p:ph type="body" sz="quarter" idx="17" hasCustomPrompt="1"/>
          </p:nvPr>
        </p:nvSpPr>
        <p:spPr>
          <a:xfrm>
            <a:off x="813927" y="3760197"/>
            <a:ext cx="3132667" cy="530639"/>
          </a:xfrm>
        </p:spPr>
        <p:txBody>
          <a:bodyPr>
            <a:normAutofit/>
          </a:bodyPr>
          <a:lstStyle>
            <a:lvl1pPr marL="0" indent="0">
              <a:buNone/>
              <a:defRPr sz="3600" b="1">
                <a:solidFill>
                  <a:srgbClr val="FFC72C"/>
                </a:solidFill>
                <a:latin typeface="Cambria" panose="02040503050406030204" pitchFamily="18" charset="0"/>
              </a:defRPr>
            </a:lvl1pPr>
          </a:lstStyle>
          <a:p>
            <a:pPr lvl="0"/>
            <a:r>
              <a:rPr lang="en-US" dirty="0"/>
              <a:t>Text</a:t>
            </a:r>
          </a:p>
        </p:txBody>
      </p:sp>
      <p:sp>
        <p:nvSpPr>
          <p:cNvPr id="19" name="Text Placeholder 6"/>
          <p:cNvSpPr>
            <a:spLocks noGrp="1"/>
          </p:cNvSpPr>
          <p:nvPr>
            <p:ph type="body" sz="quarter" idx="18" hasCustomPrompt="1"/>
          </p:nvPr>
        </p:nvSpPr>
        <p:spPr>
          <a:xfrm>
            <a:off x="813927" y="4344810"/>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0" name="Text Placeholder 3"/>
          <p:cNvSpPr>
            <a:spLocks noGrp="1"/>
          </p:cNvSpPr>
          <p:nvPr>
            <p:ph type="body" sz="quarter" idx="19" hasCustomPrompt="1"/>
          </p:nvPr>
        </p:nvSpPr>
        <p:spPr>
          <a:xfrm>
            <a:off x="4523615" y="3760197"/>
            <a:ext cx="3132667" cy="530639"/>
          </a:xfrm>
        </p:spPr>
        <p:txBody>
          <a:bodyPr>
            <a:normAutofit/>
          </a:bodyPr>
          <a:lstStyle>
            <a:lvl1pPr marL="0" indent="0">
              <a:buNone/>
              <a:defRPr sz="3600" b="1">
                <a:solidFill>
                  <a:srgbClr val="FFC72C"/>
                </a:solidFill>
                <a:latin typeface="Cambria" panose="02040503050406030204" pitchFamily="18" charset="0"/>
              </a:defRPr>
            </a:lvl1pPr>
          </a:lstStyle>
          <a:p>
            <a:pPr lvl="0"/>
            <a:r>
              <a:rPr lang="en-US" dirty="0"/>
              <a:t>Text</a:t>
            </a:r>
          </a:p>
        </p:txBody>
      </p:sp>
      <p:sp>
        <p:nvSpPr>
          <p:cNvPr id="21" name="Text Placeholder 6"/>
          <p:cNvSpPr>
            <a:spLocks noGrp="1"/>
          </p:cNvSpPr>
          <p:nvPr>
            <p:ph type="body" sz="quarter" idx="20" hasCustomPrompt="1"/>
          </p:nvPr>
        </p:nvSpPr>
        <p:spPr>
          <a:xfrm>
            <a:off x="4523615" y="4344810"/>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2" name="Text Placeholder 3"/>
          <p:cNvSpPr>
            <a:spLocks noGrp="1"/>
          </p:cNvSpPr>
          <p:nvPr>
            <p:ph type="body" sz="quarter" idx="21" hasCustomPrompt="1"/>
          </p:nvPr>
        </p:nvSpPr>
        <p:spPr>
          <a:xfrm>
            <a:off x="8233303" y="3760197"/>
            <a:ext cx="3132667" cy="530639"/>
          </a:xfrm>
        </p:spPr>
        <p:txBody>
          <a:bodyPr>
            <a:normAutofit/>
          </a:bodyPr>
          <a:lstStyle>
            <a:lvl1pPr marL="0" indent="0">
              <a:buNone/>
              <a:defRPr sz="3600" b="1">
                <a:solidFill>
                  <a:srgbClr val="FFC72C"/>
                </a:solidFill>
                <a:latin typeface="Cambria" panose="02040503050406030204" pitchFamily="18" charset="0"/>
              </a:defRPr>
            </a:lvl1pPr>
          </a:lstStyle>
          <a:p>
            <a:pPr lvl="0"/>
            <a:r>
              <a:rPr lang="en-US" dirty="0"/>
              <a:t>Text</a:t>
            </a:r>
          </a:p>
        </p:txBody>
      </p:sp>
      <p:sp>
        <p:nvSpPr>
          <p:cNvPr id="23" name="Text Placeholder 6"/>
          <p:cNvSpPr>
            <a:spLocks noGrp="1"/>
          </p:cNvSpPr>
          <p:nvPr>
            <p:ph type="body" sz="quarter" idx="22" hasCustomPrompt="1"/>
          </p:nvPr>
        </p:nvSpPr>
        <p:spPr>
          <a:xfrm>
            <a:off x="8233303" y="4344810"/>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6" name="Rectangle 2"/>
          <p:cNvSpPr/>
          <p:nvPr userDrawn="1"/>
        </p:nvSpPr>
        <p:spPr>
          <a:xfrm>
            <a:off x="6727446" y="-12501"/>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498842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Title + 3 column 2 row">
    <p:spTree>
      <p:nvGrpSpPr>
        <p:cNvPr id="1" name=""/>
        <p:cNvGrpSpPr/>
        <p:nvPr/>
      </p:nvGrpSpPr>
      <p:grpSpPr>
        <a:xfrm>
          <a:off x="0" y="0"/>
          <a:ext cx="0" cy="0"/>
          <a:chOff x="0" y="0"/>
          <a:chExt cx="0" cy="0"/>
        </a:xfrm>
      </p:grpSpPr>
      <p:sp>
        <p:nvSpPr>
          <p:cNvPr id="26" name="Rectangle 2"/>
          <p:cNvSpPr/>
          <p:nvPr userDrawn="1"/>
        </p:nvSpPr>
        <p:spPr>
          <a:xfrm flipH="1" flipV="1">
            <a:off x="0" y="-12907"/>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813927" y="1485928"/>
            <a:ext cx="3132667" cy="530639"/>
          </a:xfrm>
        </p:spPr>
        <p:txBody>
          <a:bodyPr>
            <a:normAutofit/>
          </a:bodyPr>
          <a:lstStyle>
            <a:lvl1pPr marL="0" indent="0">
              <a:buNone/>
              <a:defRPr sz="3600" b="1">
                <a:solidFill>
                  <a:srgbClr val="FFC72C"/>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2" hasCustomPrompt="1"/>
          </p:nvPr>
        </p:nvSpPr>
        <p:spPr>
          <a:xfrm>
            <a:off x="813927" y="2070541"/>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3" name="Text Placeholder 3"/>
          <p:cNvSpPr>
            <a:spLocks noGrp="1"/>
          </p:cNvSpPr>
          <p:nvPr>
            <p:ph type="body" sz="quarter" idx="13" hasCustomPrompt="1"/>
          </p:nvPr>
        </p:nvSpPr>
        <p:spPr>
          <a:xfrm>
            <a:off x="4523615" y="1485928"/>
            <a:ext cx="3132667" cy="530639"/>
          </a:xfrm>
        </p:spPr>
        <p:txBody>
          <a:bodyPr>
            <a:normAutofit/>
          </a:bodyPr>
          <a:lstStyle>
            <a:lvl1pPr marL="0" indent="0">
              <a:buNone/>
              <a:defRPr sz="3600" b="1">
                <a:solidFill>
                  <a:srgbClr val="FFC72C"/>
                </a:solidFill>
                <a:latin typeface="Cambria" panose="02040503050406030204" pitchFamily="18" charset="0"/>
              </a:defRPr>
            </a:lvl1pPr>
          </a:lstStyle>
          <a:p>
            <a:pPr lvl="0"/>
            <a:r>
              <a:rPr lang="en-US" dirty="0"/>
              <a:t>Text</a:t>
            </a:r>
          </a:p>
        </p:txBody>
      </p:sp>
      <p:sp>
        <p:nvSpPr>
          <p:cNvPr id="14" name="Text Placeholder 6"/>
          <p:cNvSpPr>
            <a:spLocks noGrp="1"/>
          </p:cNvSpPr>
          <p:nvPr>
            <p:ph type="body" sz="quarter" idx="14" hasCustomPrompt="1"/>
          </p:nvPr>
        </p:nvSpPr>
        <p:spPr>
          <a:xfrm>
            <a:off x="4523615" y="2070541"/>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3"/>
          <p:cNvSpPr>
            <a:spLocks noGrp="1"/>
          </p:cNvSpPr>
          <p:nvPr>
            <p:ph type="body" sz="quarter" idx="15" hasCustomPrompt="1"/>
          </p:nvPr>
        </p:nvSpPr>
        <p:spPr>
          <a:xfrm>
            <a:off x="8233303" y="1485928"/>
            <a:ext cx="3132667" cy="530639"/>
          </a:xfrm>
        </p:spPr>
        <p:txBody>
          <a:bodyPr>
            <a:normAutofit/>
          </a:bodyPr>
          <a:lstStyle>
            <a:lvl1pPr marL="0" indent="0">
              <a:buNone/>
              <a:defRPr sz="3600" b="1">
                <a:solidFill>
                  <a:srgbClr val="FFC72C"/>
                </a:solidFill>
                <a:latin typeface="Cambria" panose="02040503050406030204" pitchFamily="18" charset="0"/>
              </a:defRPr>
            </a:lvl1pPr>
          </a:lstStyle>
          <a:p>
            <a:pPr lvl="0"/>
            <a:r>
              <a:rPr lang="en-US" dirty="0"/>
              <a:t>Text</a:t>
            </a:r>
          </a:p>
        </p:txBody>
      </p:sp>
      <p:sp>
        <p:nvSpPr>
          <p:cNvPr id="17" name="Text Placeholder 6"/>
          <p:cNvSpPr>
            <a:spLocks noGrp="1"/>
          </p:cNvSpPr>
          <p:nvPr>
            <p:ph type="body" sz="quarter" idx="16" hasCustomPrompt="1"/>
          </p:nvPr>
        </p:nvSpPr>
        <p:spPr>
          <a:xfrm>
            <a:off x="8233303" y="2070541"/>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8" name="Text Placeholder 3"/>
          <p:cNvSpPr>
            <a:spLocks noGrp="1"/>
          </p:cNvSpPr>
          <p:nvPr>
            <p:ph type="body" sz="quarter" idx="17" hasCustomPrompt="1"/>
          </p:nvPr>
        </p:nvSpPr>
        <p:spPr>
          <a:xfrm>
            <a:off x="809634" y="3670359"/>
            <a:ext cx="3068272" cy="530639"/>
          </a:xfrm>
        </p:spPr>
        <p:txBody>
          <a:bodyPr>
            <a:normAutofit/>
          </a:bodyPr>
          <a:lstStyle>
            <a:lvl1pPr marL="0" indent="0">
              <a:buNone/>
              <a:defRPr sz="3600" b="1">
                <a:solidFill>
                  <a:srgbClr val="FFC72C"/>
                </a:solidFill>
                <a:latin typeface="Cambria" panose="02040503050406030204" pitchFamily="18" charset="0"/>
              </a:defRPr>
            </a:lvl1pPr>
          </a:lstStyle>
          <a:p>
            <a:pPr lvl="0"/>
            <a:r>
              <a:rPr lang="en-US" dirty="0"/>
              <a:t>Text</a:t>
            </a:r>
          </a:p>
        </p:txBody>
      </p:sp>
      <p:sp>
        <p:nvSpPr>
          <p:cNvPr id="19" name="Text Placeholder 6"/>
          <p:cNvSpPr>
            <a:spLocks noGrp="1"/>
          </p:cNvSpPr>
          <p:nvPr>
            <p:ph type="body" sz="quarter" idx="18" hasCustomPrompt="1"/>
          </p:nvPr>
        </p:nvSpPr>
        <p:spPr>
          <a:xfrm>
            <a:off x="809635" y="4254972"/>
            <a:ext cx="3068272"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0" name="Text Placeholder 3"/>
          <p:cNvSpPr>
            <a:spLocks noGrp="1"/>
          </p:cNvSpPr>
          <p:nvPr>
            <p:ph type="body" sz="quarter" idx="19" hasCustomPrompt="1"/>
          </p:nvPr>
        </p:nvSpPr>
        <p:spPr>
          <a:xfrm>
            <a:off x="4523615" y="3670359"/>
            <a:ext cx="3132667" cy="530639"/>
          </a:xfrm>
        </p:spPr>
        <p:txBody>
          <a:bodyPr>
            <a:normAutofit/>
          </a:bodyPr>
          <a:lstStyle>
            <a:lvl1pPr marL="0" indent="0">
              <a:buNone/>
              <a:defRPr sz="3600" b="1">
                <a:solidFill>
                  <a:srgbClr val="FFC72C"/>
                </a:solidFill>
                <a:latin typeface="Cambria" panose="02040503050406030204" pitchFamily="18" charset="0"/>
              </a:defRPr>
            </a:lvl1pPr>
          </a:lstStyle>
          <a:p>
            <a:pPr lvl="0"/>
            <a:r>
              <a:rPr lang="en-US" dirty="0"/>
              <a:t>Text</a:t>
            </a:r>
          </a:p>
        </p:txBody>
      </p:sp>
      <p:sp>
        <p:nvSpPr>
          <p:cNvPr id="21" name="Text Placeholder 6"/>
          <p:cNvSpPr>
            <a:spLocks noGrp="1"/>
          </p:cNvSpPr>
          <p:nvPr>
            <p:ph type="body" sz="quarter" idx="20" hasCustomPrompt="1"/>
          </p:nvPr>
        </p:nvSpPr>
        <p:spPr>
          <a:xfrm>
            <a:off x="4523615" y="4254972"/>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2" name="Text Placeholder 3"/>
          <p:cNvSpPr>
            <a:spLocks noGrp="1"/>
          </p:cNvSpPr>
          <p:nvPr>
            <p:ph type="body" sz="quarter" idx="21" hasCustomPrompt="1"/>
          </p:nvPr>
        </p:nvSpPr>
        <p:spPr>
          <a:xfrm>
            <a:off x="8233303" y="3670359"/>
            <a:ext cx="3132667" cy="530639"/>
          </a:xfrm>
        </p:spPr>
        <p:txBody>
          <a:bodyPr>
            <a:normAutofit/>
          </a:bodyPr>
          <a:lstStyle>
            <a:lvl1pPr marL="0" indent="0">
              <a:buNone/>
              <a:defRPr sz="3600" b="1">
                <a:solidFill>
                  <a:srgbClr val="FFC72C"/>
                </a:solidFill>
                <a:latin typeface="Cambria" panose="02040503050406030204" pitchFamily="18" charset="0"/>
              </a:defRPr>
            </a:lvl1pPr>
          </a:lstStyle>
          <a:p>
            <a:pPr lvl="0"/>
            <a:r>
              <a:rPr lang="en-US" dirty="0"/>
              <a:t>Text</a:t>
            </a:r>
          </a:p>
        </p:txBody>
      </p:sp>
      <p:sp>
        <p:nvSpPr>
          <p:cNvPr id="23" name="Text Placeholder 6"/>
          <p:cNvSpPr>
            <a:spLocks noGrp="1"/>
          </p:cNvSpPr>
          <p:nvPr>
            <p:ph type="body" sz="quarter" idx="22" hasCustomPrompt="1"/>
          </p:nvPr>
        </p:nvSpPr>
        <p:spPr>
          <a:xfrm>
            <a:off x="8233303" y="4254972"/>
            <a:ext cx="3132667" cy="1421433"/>
          </a:xfrm>
        </p:spPr>
        <p:txBody>
          <a:bodyPr>
            <a:no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27"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4154982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2 + 3 images">
    <p:spTree>
      <p:nvGrpSpPr>
        <p:cNvPr id="1" name=""/>
        <p:cNvGrpSpPr/>
        <p:nvPr/>
      </p:nvGrpSpPr>
      <p:grpSpPr>
        <a:xfrm>
          <a:off x="0" y="0"/>
          <a:ext cx="0" cy="0"/>
          <a:chOff x="0" y="0"/>
          <a:chExt cx="0" cy="0"/>
        </a:xfrm>
      </p:grpSpPr>
      <p:sp>
        <p:nvSpPr>
          <p:cNvPr id="8"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1" hasCustomPrompt="1"/>
          </p:nvPr>
        </p:nvSpPr>
        <p:spPr>
          <a:xfrm>
            <a:off x="612510" y="2052024"/>
            <a:ext cx="3380317" cy="3063875"/>
          </a:xfrm>
        </p:spPr>
        <p:txBody>
          <a:bodyPr/>
          <a:lstStyle>
            <a:lvl1pPr marL="0" indent="0" algn="ctr">
              <a:buNone/>
              <a:defRPr baseline="0"/>
            </a:lvl1pPr>
          </a:lstStyle>
          <a:p>
            <a:r>
              <a:rPr lang="en-US" dirty="0"/>
              <a:t>Click icon to add image</a:t>
            </a:r>
          </a:p>
        </p:txBody>
      </p:sp>
      <p:sp>
        <p:nvSpPr>
          <p:cNvPr id="29" name="Picture Placeholder 2"/>
          <p:cNvSpPr>
            <a:spLocks noGrp="1"/>
          </p:cNvSpPr>
          <p:nvPr>
            <p:ph type="pic" sz="quarter" idx="12" hasCustomPrompt="1"/>
          </p:nvPr>
        </p:nvSpPr>
        <p:spPr>
          <a:xfrm>
            <a:off x="4415527" y="2052024"/>
            <a:ext cx="3380317" cy="3063875"/>
          </a:xfrm>
        </p:spPr>
        <p:txBody>
          <a:bodyPr/>
          <a:lstStyle>
            <a:lvl1pPr marL="0" indent="0" algn="ctr">
              <a:buNone/>
              <a:defRPr baseline="0"/>
            </a:lvl1pPr>
          </a:lstStyle>
          <a:p>
            <a:r>
              <a:rPr lang="en-US" dirty="0"/>
              <a:t>Click icon to add image</a:t>
            </a:r>
          </a:p>
        </p:txBody>
      </p:sp>
      <p:sp>
        <p:nvSpPr>
          <p:cNvPr id="30" name="Picture Placeholder 2"/>
          <p:cNvSpPr>
            <a:spLocks noGrp="1"/>
          </p:cNvSpPr>
          <p:nvPr>
            <p:ph type="pic" sz="quarter" idx="13" hasCustomPrompt="1"/>
          </p:nvPr>
        </p:nvSpPr>
        <p:spPr>
          <a:xfrm>
            <a:off x="8218544" y="2052023"/>
            <a:ext cx="3380317" cy="3063875"/>
          </a:xfrm>
        </p:spPr>
        <p:txBody>
          <a:bodyPr/>
          <a:lstStyle>
            <a:lvl1pPr marL="0" indent="0" algn="ctr">
              <a:buNone/>
              <a:defRPr baseline="0"/>
            </a:lvl1pPr>
          </a:lstStyle>
          <a:p>
            <a:r>
              <a:rPr lang="en-US" dirty="0"/>
              <a:t>Click icon to add image</a:t>
            </a:r>
          </a:p>
        </p:txBody>
      </p:sp>
      <p:sp>
        <p:nvSpPr>
          <p:cNvPr id="9"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19302932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 blank">
    <p:spTree>
      <p:nvGrpSpPr>
        <p:cNvPr id="1" name=""/>
        <p:cNvGrpSpPr/>
        <p:nvPr/>
      </p:nvGrpSpPr>
      <p:grpSpPr>
        <a:xfrm>
          <a:off x="0" y="0"/>
          <a:ext cx="0" cy="0"/>
          <a:chOff x="0" y="0"/>
          <a:chExt cx="0" cy="0"/>
        </a:xfrm>
      </p:grpSpPr>
      <p:sp>
        <p:nvSpPr>
          <p:cNvPr id="5"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18321455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2"/>
          <p:cNvSpPr/>
          <p:nvPr userDrawn="1"/>
        </p:nvSpPr>
        <p:spPr>
          <a:xfrm flipH="1" flipV="1">
            <a:off x="-1" y="5955676"/>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4"/>
          <p:cNvSpPr>
            <a:spLocks noGrp="1"/>
          </p:cNvSpPr>
          <p:nvPr>
            <p:ph type="body" sz="quarter" idx="10" hasCustomPrompt="1"/>
          </p:nvPr>
        </p:nvSpPr>
        <p:spPr>
          <a:xfrm>
            <a:off x="211244" y="6091268"/>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sp>
        <p:nvSpPr>
          <p:cNvPr id="14" name="Text Placeholder 16"/>
          <p:cNvSpPr>
            <a:spLocks noGrp="1"/>
          </p:cNvSpPr>
          <p:nvPr>
            <p:ph type="body" sz="quarter" idx="11" hasCustomPrompt="1"/>
          </p:nvPr>
        </p:nvSpPr>
        <p:spPr>
          <a:xfrm>
            <a:off x="1807634" y="774569"/>
            <a:ext cx="8362951" cy="4460336"/>
          </a:xfrm>
        </p:spPr>
        <p:txBody>
          <a:bodyPr>
            <a:normAutofit/>
          </a:bodyPr>
          <a:lstStyle>
            <a:lvl1pPr marL="0" indent="0">
              <a:lnSpc>
                <a:spcPts val="2400"/>
              </a:lnSpc>
              <a:buNone/>
              <a:defRPr sz="2400" baseline="0"/>
            </a:lvl1pPr>
          </a:lstStyle>
          <a:p>
            <a:pPr lvl="0"/>
            <a:r>
              <a:rPr lang="en-US" dirty="0"/>
              <a:t>Click to add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826649"/>
            <a:ext cx="3577873" cy="1201479"/>
          </a:xfrm>
          <a:prstGeom prst="rect">
            <a:avLst/>
          </a:prstGeom>
        </p:spPr>
      </p:pic>
    </p:spTree>
    <p:extLst>
      <p:ext uri="{BB962C8B-B14F-4D97-AF65-F5344CB8AC3E}">
        <p14:creationId xmlns:p14="http://schemas.microsoft.com/office/powerpoint/2010/main" val="175617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81613" y="117650"/>
            <a:ext cx="6868584" cy="766732"/>
          </a:xfrm>
        </p:spPr>
        <p:txBody>
          <a:bodyPr>
            <a:normAutofit/>
          </a:bodyPr>
          <a:lstStyle>
            <a:lvl1pPr marL="0" indent="0">
              <a:buNone/>
              <a:defRPr sz="4000" b="1" baseline="0">
                <a:solidFill>
                  <a:srgbClr val="0033A0"/>
                </a:solidFill>
                <a:latin typeface="Cambria" panose="02040503050406030204" pitchFamily="18" charset="0"/>
              </a:defRPr>
            </a:lvl1pPr>
          </a:lstStyle>
          <a:p>
            <a:pPr lvl="0"/>
            <a:r>
              <a:rPr lang="en-US" dirty="0"/>
              <a:t>Click to add text</a:t>
            </a:r>
          </a:p>
        </p:txBody>
      </p:sp>
      <p:sp>
        <p:nvSpPr>
          <p:cNvPr id="6" name="Text Placeholder 5"/>
          <p:cNvSpPr>
            <a:spLocks noGrp="1"/>
          </p:cNvSpPr>
          <p:nvPr>
            <p:ph type="body" sz="quarter" idx="11" hasCustomPrompt="1"/>
          </p:nvPr>
        </p:nvSpPr>
        <p:spPr>
          <a:xfrm>
            <a:off x="800137" y="1700803"/>
            <a:ext cx="5067179" cy="646112"/>
          </a:xfrm>
        </p:spPr>
        <p:txBody>
          <a:bodyPr>
            <a:noAutofit/>
          </a:bodyPr>
          <a:lstStyle>
            <a:lvl1pPr marL="0" indent="0">
              <a:buNone/>
              <a:defRPr sz="4800" b="1" baseline="0">
                <a:solidFill>
                  <a:srgbClr val="0033A0"/>
                </a:solidFill>
                <a:latin typeface="Cambria" panose="02040503050406030204" pitchFamily="18" charset="0"/>
              </a:defRPr>
            </a:lvl1pPr>
          </a:lstStyle>
          <a:p>
            <a:pPr lvl="0"/>
            <a:r>
              <a:rPr lang="en-US" dirty="0"/>
              <a:t>Text</a:t>
            </a:r>
          </a:p>
        </p:txBody>
      </p:sp>
      <p:sp>
        <p:nvSpPr>
          <p:cNvPr id="9" name="Text Placeholder 5"/>
          <p:cNvSpPr>
            <a:spLocks noGrp="1"/>
          </p:cNvSpPr>
          <p:nvPr>
            <p:ph type="body" sz="quarter" idx="12" hasCustomPrompt="1"/>
          </p:nvPr>
        </p:nvSpPr>
        <p:spPr>
          <a:xfrm>
            <a:off x="6277611" y="1700803"/>
            <a:ext cx="5067179" cy="646112"/>
          </a:xfrm>
        </p:spPr>
        <p:txBody>
          <a:bodyPr>
            <a:noAutofit/>
          </a:bodyPr>
          <a:lstStyle>
            <a:lvl1pPr marL="0" indent="0">
              <a:buNone/>
              <a:defRPr sz="4800" b="1" baseline="0">
                <a:solidFill>
                  <a:srgbClr val="0033A0"/>
                </a:solidFill>
                <a:latin typeface="Cambria" panose="02040503050406030204" pitchFamily="18" charset="0"/>
              </a:defRPr>
            </a:lvl1pPr>
          </a:lstStyle>
          <a:p>
            <a:pPr lvl="0"/>
            <a:r>
              <a:rPr lang="en-US" dirty="0"/>
              <a:t>Text</a:t>
            </a:r>
          </a:p>
        </p:txBody>
      </p:sp>
      <p:sp>
        <p:nvSpPr>
          <p:cNvPr id="8" name="Text Placeholder 7"/>
          <p:cNvSpPr>
            <a:spLocks noGrp="1"/>
          </p:cNvSpPr>
          <p:nvPr>
            <p:ph type="body" sz="quarter" idx="13" hasCustomPrompt="1"/>
          </p:nvPr>
        </p:nvSpPr>
        <p:spPr>
          <a:xfrm>
            <a:off x="800100" y="2404238"/>
            <a:ext cx="5067761" cy="2863850"/>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p>
        </p:txBody>
      </p:sp>
      <p:sp>
        <p:nvSpPr>
          <p:cNvPr id="12" name="Text Placeholder 7"/>
          <p:cNvSpPr>
            <a:spLocks noGrp="1"/>
          </p:cNvSpPr>
          <p:nvPr>
            <p:ph type="body" sz="quarter" idx="14" hasCustomPrompt="1"/>
          </p:nvPr>
        </p:nvSpPr>
        <p:spPr>
          <a:xfrm>
            <a:off x="6277573" y="2404238"/>
            <a:ext cx="5067761" cy="2863850"/>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endParaRPr lang="en-US" dirty="0"/>
          </a:p>
        </p:txBody>
      </p:sp>
      <p:sp>
        <p:nvSpPr>
          <p:cNvPr id="11" name="Rectangle 2"/>
          <p:cNvSpPr/>
          <p:nvPr userDrawn="1"/>
        </p:nvSpPr>
        <p:spPr>
          <a:xfrm>
            <a:off x="6716813" y="-55033"/>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963704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2"/>
          <p:cNvSpPr>
            <a:spLocks noGrp="1"/>
          </p:cNvSpPr>
          <p:nvPr>
            <p:ph type="pic" sz="quarter" idx="13" hasCustomPrompt="1"/>
          </p:nvPr>
        </p:nvSpPr>
        <p:spPr>
          <a:xfrm>
            <a:off x="0" y="-11722"/>
            <a:ext cx="12192000" cy="5943014"/>
          </a:xfrm>
        </p:spPr>
        <p:txBody>
          <a:bodyPr/>
          <a:lstStyle>
            <a:lvl1pPr marL="0" indent="0" algn="ctr">
              <a:buNone/>
              <a:defRPr baseline="0"/>
            </a:lvl1pPr>
          </a:lstStyle>
          <a:p>
            <a:r>
              <a:rPr lang="en-US" dirty="0"/>
              <a:t>Click icon to add image</a:t>
            </a:r>
          </a:p>
        </p:txBody>
      </p:sp>
      <p:sp>
        <p:nvSpPr>
          <p:cNvPr id="8" name="Rectangle 2"/>
          <p:cNvSpPr/>
          <p:nvPr userDrawn="1"/>
        </p:nvSpPr>
        <p:spPr>
          <a:xfrm flipH="1" flipV="1">
            <a:off x="-1" y="5943484"/>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p:cNvSpPr>
            <a:spLocks noGrp="1"/>
          </p:cNvSpPr>
          <p:nvPr>
            <p:ph type="body" sz="quarter" idx="10" hasCustomPrompt="1"/>
          </p:nvPr>
        </p:nvSpPr>
        <p:spPr>
          <a:xfrm>
            <a:off x="211244" y="6091268"/>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826649"/>
            <a:ext cx="3577873" cy="1201479"/>
          </a:xfrm>
          <a:prstGeom prst="rect">
            <a:avLst/>
          </a:prstGeom>
        </p:spPr>
      </p:pic>
    </p:spTree>
    <p:extLst>
      <p:ext uri="{BB962C8B-B14F-4D97-AF65-F5344CB8AC3E}">
        <p14:creationId xmlns:p14="http://schemas.microsoft.com/office/powerpoint/2010/main" val="3732972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Text Placeholder 16"/>
          <p:cNvSpPr>
            <a:spLocks noGrp="1"/>
          </p:cNvSpPr>
          <p:nvPr>
            <p:ph type="body" sz="quarter" idx="11" hasCustomPrompt="1"/>
          </p:nvPr>
        </p:nvSpPr>
        <p:spPr>
          <a:xfrm>
            <a:off x="1807634" y="1493897"/>
            <a:ext cx="8362951" cy="4460336"/>
          </a:xfrm>
        </p:spPr>
        <p:txBody>
          <a:bodyPr>
            <a:normAutofit/>
          </a:bodyPr>
          <a:lstStyle>
            <a:lvl1pPr marL="0" indent="0">
              <a:lnSpc>
                <a:spcPts val="2400"/>
              </a:lnSpc>
              <a:buNone/>
              <a:defRPr sz="2400" baseline="0"/>
            </a:lvl1pPr>
          </a:lstStyle>
          <a:p>
            <a:pPr lvl="0"/>
            <a:r>
              <a:rPr lang="en-US" dirty="0"/>
              <a:t>Click to add text</a:t>
            </a:r>
          </a:p>
        </p:txBody>
      </p:sp>
      <p:sp>
        <p:nvSpPr>
          <p:cNvPr id="8" name="Rectangle 2"/>
          <p:cNvSpPr/>
          <p:nvPr userDrawn="1"/>
        </p:nvSpPr>
        <p:spPr>
          <a:xfrm flipH="1" flipV="1">
            <a:off x="0" y="0"/>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p:cNvSpPr>
            <a:spLocks noGrp="1"/>
          </p:cNvSpPr>
          <p:nvPr>
            <p:ph type="body" sz="quarter" idx="10" hasCustomPrompt="1"/>
          </p:nvPr>
        </p:nvSpPr>
        <p:spPr>
          <a:xfrm>
            <a:off x="211245" y="147784"/>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7" y="-116835"/>
            <a:ext cx="3577873" cy="1201479"/>
          </a:xfrm>
          <a:prstGeom prst="rect">
            <a:avLst/>
          </a:prstGeom>
        </p:spPr>
      </p:pic>
    </p:spTree>
    <p:extLst>
      <p:ext uri="{BB962C8B-B14F-4D97-AF65-F5344CB8AC3E}">
        <p14:creationId xmlns:p14="http://schemas.microsoft.com/office/powerpoint/2010/main" val="25038417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0" y="914986"/>
            <a:ext cx="12192000" cy="5943014"/>
          </a:xfrm>
        </p:spPr>
        <p:txBody>
          <a:bodyPr/>
          <a:lstStyle>
            <a:lvl1pPr marL="0" indent="0" algn="ctr">
              <a:buNone/>
              <a:defRPr baseline="0"/>
            </a:lvl1pPr>
          </a:lstStyle>
          <a:p>
            <a:r>
              <a:rPr lang="en-US" dirty="0"/>
              <a:t>Click icon to add image</a:t>
            </a:r>
          </a:p>
        </p:txBody>
      </p:sp>
      <p:sp>
        <p:nvSpPr>
          <p:cNvPr id="10"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a:t>
            </a:r>
          </a:p>
        </p:txBody>
      </p:sp>
      <p:sp>
        <p:nvSpPr>
          <p:cNvPr id="9" name="Rectangle 2"/>
          <p:cNvSpPr/>
          <p:nvPr userDrawn="1"/>
        </p:nvSpPr>
        <p:spPr>
          <a:xfrm flipH="1" flipV="1">
            <a:off x="0" y="0"/>
            <a:ext cx="8878177"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FFC72C"/>
              </a:gs>
              <a:gs pos="100000">
                <a:srgbClr val="FAA2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p:cNvSpPr>
            <a:spLocks noGrp="1"/>
          </p:cNvSpPr>
          <p:nvPr>
            <p:ph type="body" sz="quarter" idx="14" hasCustomPrompt="1"/>
          </p:nvPr>
        </p:nvSpPr>
        <p:spPr>
          <a:xfrm>
            <a:off x="211245" y="147784"/>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7" y="-116835"/>
            <a:ext cx="3577873" cy="1201479"/>
          </a:xfrm>
          <a:prstGeom prst="rect">
            <a:avLst/>
          </a:prstGeom>
        </p:spPr>
      </p:pic>
    </p:spTree>
    <p:extLst>
      <p:ext uri="{BB962C8B-B14F-4D97-AF65-F5344CB8AC3E}">
        <p14:creationId xmlns:p14="http://schemas.microsoft.com/office/powerpoint/2010/main" val="1686192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4761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2F0F2-D686-4F03-BF1D-B0B48DB934F6}"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8326C-1ABB-4A2C-B1D1-1C6DDD32EA38}" type="slidenum">
              <a:rPr lang="en-US" smtClean="0"/>
              <a:t>‹#›</a:t>
            </a:fld>
            <a:endParaRPr lang="en-US"/>
          </a:p>
        </p:txBody>
      </p:sp>
    </p:spTree>
    <p:extLst>
      <p:ext uri="{BB962C8B-B14F-4D97-AF65-F5344CB8AC3E}">
        <p14:creationId xmlns:p14="http://schemas.microsoft.com/office/powerpoint/2010/main" val="4925275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2F0F2-D686-4F03-BF1D-B0B48DB934F6}"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8326C-1ABB-4A2C-B1D1-1C6DDD32EA38}" type="slidenum">
              <a:rPr lang="en-US" smtClean="0"/>
              <a:t>‹#›</a:t>
            </a:fld>
            <a:endParaRPr lang="en-US"/>
          </a:p>
        </p:txBody>
      </p:sp>
    </p:spTree>
    <p:extLst>
      <p:ext uri="{BB962C8B-B14F-4D97-AF65-F5344CB8AC3E}">
        <p14:creationId xmlns:p14="http://schemas.microsoft.com/office/powerpoint/2010/main" val="6092883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2F0F2-D686-4F03-BF1D-B0B48DB934F6}"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8326C-1ABB-4A2C-B1D1-1C6DDD32EA38}" type="slidenum">
              <a:rPr lang="en-US" smtClean="0"/>
              <a:t>‹#›</a:t>
            </a:fld>
            <a:endParaRPr lang="en-US"/>
          </a:p>
        </p:txBody>
      </p:sp>
    </p:spTree>
    <p:extLst>
      <p:ext uri="{BB962C8B-B14F-4D97-AF65-F5344CB8AC3E}">
        <p14:creationId xmlns:p14="http://schemas.microsoft.com/office/powerpoint/2010/main" val="21073317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2F0F2-D686-4F03-BF1D-B0B48DB934F6}"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8326C-1ABB-4A2C-B1D1-1C6DDD32EA38}" type="slidenum">
              <a:rPr lang="en-US" smtClean="0"/>
              <a:t>‹#›</a:t>
            </a:fld>
            <a:endParaRPr lang="en-US"/>
          </a:p>
        </p:txBody>
      </p:sp>
    </p:spTree>
    <p:extLst>
      <p:ext uri="{BB962C8B-B14F-4D97-AF65-F5344CB8AC3E}">
        <p14:creationId xmlns:p14="http://schemas.microsoft.com/office/powerpoint/2010/main" val="308083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columns">
    <p:spTree>
      <p:nvGrpSpPr>
        <p:cNvPr id="1" name=""/>
        <p:cNvGrpSpPr/>
        <p:nvPr/>
      </p:nvGrpSpPr>
      <p:grpSpPr>
        <a:xfrm>
          <a:off x="0" y="0"/>
          <a:ext cx="0" cy="0"/>
          <a:chOff x="0" y="0"/>
          <a:chExt cx="0" cy="0"/>
        </a:xfrm>
      </p:grpSpPr>
      <p:sp>
        <p:nvSpPr>
          <p:cNvPr id="11" name="Rectangle 2"/>
          <p:cNvSpPr/>
          <p:nvPr userDrawn="1"/>
        </p:nvSpPr>
        <p:spPr>
          <a:xfrm flipH="1" flipV="1">
            <a:off x="0" y="0"/>
            <a:ext cx="9276721" cy="914986"/>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721" h="914986">
                <a:moveTo>
                  <a:pt x="232833" y="4234"/>
                </a:moveTo>
                <a:lnTo>
                  <a:pt x="9276721" y="0"/>
                </a:lnTo>
                <a:lnTo>
                  <a:pt x="9276721" y="914986"/>
                </a:lnTo>
                <a:lnTo>
                  <a:pt x="0" y="914986"/>
                </a:lnTo>
                <a:lnTo>
                  <a:pt x="232833" y="4234"/>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1" hasCustomPrompt="1"/>
          </p:nvPr>
        </p:nvSpPr>
        <p:spPr>
          <a:xfrm>
            <a:off x="783218" y="1668989"/>
            <a:ext cx="5168766" cy="646112"/>
          </a:xfrm>
        </p:spPr>
        <p:txBody>
          <a:bodyPr>
            <a:noAutofit/>
          </a:bodyPr>
          <a:lstStyle>
            <a:lvl1pPr marL="0" indent="0">
              <a:buNone/>
              <a:defRPr sz="4800" b="1" baseline="0">
                <a:solidFill>
                  <a:srgbClr val="0033A0"/>
                </a:solidFill>
                <a:latin typeface="Cambria" panose="02040503050406030204" pitchFamily="18" charset="0"/>
              </a:defRPr>
            </a:lvl1pPr>
          </a:lstStyle>
          <a:p>
            <a:pPr lvl="0"/>
            <a:r>
              <a:rPr lang="en-US" dirty="0"/>
              <a:t>Text</a:t>
            </a:r>
          </a:p>
        </p:txBody>
      </p:sp>
      <p:sp>
        <p:nvSpPr>
          <p:cNvPr id="9" name="Text Placeholder 5"/>
          <p:cNvSpPr>
            <a:spLocks noGrp="1"/>
          </p:cNvSpPr>
          <p:nvPr>
            <p:ph type="body" sz="quarter" idx="12" hasCustomPrompt="1"/>
          </p:nvPr>
        </p:nvSpPr>
        <p:spPr>
          <a:xfrm>
            <a:off x="6231058" y="1668989"/>
            <a:ext cx="5168766" cy="646112"/>
          </a:xfrm>
        </p:spPr>
        <p:txBody>
          <a:bodyPr>
            <a:noAutofit/>
          </a:bodyPr>
          <a:lstStyle>
            <a:lvl1pPr marL="0" indent="0">
              <a:buNone/>
              <a:defRPr sz="4800" b="1" baseline="0">
                <a:solidFill>
                  <a:srgbClr val="0033A0"/>
                </a:solidFill>
                <a:latin typeface="Cambria" panose="02040503050406030204" pitchFamily="18" charset="0"/>
              </a:defRPr>
            </a:lvl1pPr>
          </a:lstStyle>
          <a:p>
            <a:pPr lvl="0"/>
            <a:r>
              <a:rPr lang="en-US" dirty="0"/>
              <a:t>Text</a:t>
            </a:r>
          </a:p>
        </p:txBody>
      </p:sp>
      <p:sp>
        <p:nvSpPr>
          <p:cNvPr id="8" name="Text Placeholder 7"/>
          <p:cNvSpPr>
            <a:spLocks noGrp="1"/>
          </p:cNvSpPr>
          <p:nvPr>
            <p:ph type="body" sz="quarter" idx="13" hasCustomPrompt="1"/>
          </p:nvPr>
        </p:nvSpPr>
        <p:spPr>
          <a:xfrm>
            <a:off x="783167" y="2372424"/>
            <a:ext cx="5169360" cy="3174936"/>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p>
        </p:txBody>
      </p:sp>
      <p:sp>
        <p:nvSpPr>
          <p:cNvPr id="12" name="Text Placeholder 7"/>
          <p:cNvSpPr>
            <a:spLocks noGrp="1"/>
          </p:cNvSpPr>
          <p:nvPr>
            <p:ph type="body" sz="quarter" idx="14" hasCustomPrompt="1"/>
          </p:nvPr>
        </p:nvSpPr>
        <p:spPr>
          <a:xfrm>
            <a:off x="6231006" y="2372424"/>
            <a:ext cx="5169360" cy="3174936"/>
          </a:xfrm>
        </p:spPr>
        <p:txBody>
          <a:bodyPr>
            <a:normAutofit/>
          </a:bodyPr>
          <a:lstStyle>
            <a:lvl1pPr marL="0" indent="0">
              <a:lnSpc>
                <a:spcPts val="3000"/>
              </a:lnSpc>
              <a:buNone/>
              <a:defRPr sz="3000" baseline="0">
                <a:latin typeface="+mn-lt"/>
              </a:defRPr>
            </a:lvl1pPr>
          </a:lstStyle>
          <a:p>
            <a:pPr lvl="0"/>
            <a:r>
              <a:rPr lang="en-US" sz="3000" dirty="0">
                <a:latin typeface="+mn-lt"/>
              </a:rPr>
              <a:t>Click to add text</a:t>
            </a:r>
            <a:endParaRPr lang="en-US" dirty="0"/>
          </a:p>
        </p:txBody>
      </p:sp>
      <p:sp>
        <p:nvSpPr>
          <p:cNvPr id="14" name="Text Placeholder 14"/>
          <p:cNvSpPr>
            <a:spLocks noGrp="1"/>
          </p:cNvSpPr>
          <p:nvPr>
            <p:ph type="body" sz="quarter" idx="10" hasCustomPrompt="1"/>
          </p:nvPr>
        </p:nvSpPr>
        <p:spPr>
          <a:xfrm>
            <a:off x="211244" y="135555"/>
            <a:ext cx="8591379" cy="766732"/>
          </a:xfrm>
        </p:spPr>
        <p:txBody>
          <a:bodyPr>
            <a:normAutofit/>
          </a:bodyPr>
          <a:lstStyle>
            <a:lvl1pPr marL="0" indent="0">
              <a:buNone/>
              <a:defRPr sz="4000" b="1" baseline="0">
                <a:solidFill>
                  <a:schemeClr val="bg1"/>
                </a:solidFill>
                <a:latin typeface="Cambria" panose="02040503050406030204" pitchFamily="18" charset="0"/>
              </a:defRPr>
            </a:lvl1pPr>
          </a:lstStyle>
          <a:p>
            <a:pPr lvl="0"/>
            <a:r>
              <a:rPr lang="en-US" dirty="0"/>
              <a:t>Click to add text </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385070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126579" y="111073"/>
            <a:ext cx="6868584" cy="766732"/>
          </a:xfrm>
        </p:spPr>
        <p:txBody>
          <a:bodyPr>
            <a:normAutofit/>
          </a:bodyPr>
          <a:lstStyle>
            <a:lvl1pPr marL="0" indent="0">
              <a:buNone/>
              <a:defRPr sz="4000" b="1" baseline="0">
                <a:solidFill>
                  <a:srgbClr val="0033A0"/>
                </a:solidFill>
                <a:latin typeface="Cambria" panose="02040503050406030204" pitchFamily="18" charset="0"/>
              </a:defRPr>
            </a:lvl1pPr>
          </a:lstStyle>
          <a:p>
            <a:pPr lvl="0"/>
            <a:r>
              <a:rPr lang="en-US" dirty="0"/>
              <a:t>Click to add text</a:t>
            </a:r>
          </a:p>
        </p:txBody>
      </p:sp>
      <p:sp>
        <p:nvSpPr>
          <p:cNvPr id="4" name="Text Placeholder 3"/>
          <p:cNvSpPr>
            <a:spLocks noGrp="1"/>
          </p:cNvSpPr>
          <p:nvPr>
            <p:ph type="body" sz="quarter" idx="11" hasCustomPrompt="1"/>
          </p:nvPr>
        </p:nvSpPr>
        <p:spPr>
          <a:xfrm>
            <a:off x="549129" y="1761151"/>
            <a:ext cx="3409361" cy="606425"/>
          </a:xfrm>
        </p:spPr>
        <p:txBody>
          <a:bodyPr>
            <a:noAutofit/>
          </a:bodyPr>
          <a:lstStyle>
            <a:lvl1pPr marL="0" indent="0">
              <a:buNone/>
              <a:defRPr sz="4200" b="1">
                <a:solidFill>
                  <a:srgbClr val="0033A0"/>
                </a:solidFill>
                <a:latin typeface="Cambria" panose="02040503050406030204" pitchFamily="18" charset="0"/>
              </a:defRPr>
            </a:lvl1pPr>
          </a:lstStyle>
          <a:p>
            <a:pPr lvl="0"/>
            <a:r>
              <a:rPr lang="en-US" dirty="0"/>
              <a:t>Text</a:t>
            </a:r>
          </a:p>
        </p:txBody>
      </p:sp>
      <p:sp>
        <p:nvSpPr>
          <p:cNvPr id="13" name="Text Placeholder 3"/>
          <p:cNvSpPr>
            <a:spLocks noGrp="1"/>
          </p:cNvSpPr>
          <p:nvPr>
            <p:ph type="body" sz="quarter" idx="12" hasCustomPrompt="1"/>
          </p:nvPr>
        </p:nvSpPr>
        <p:spPr>
          <a:xfrm>
            <a:off x="4315692" y="1761150"/>
            <a:ext cx="3409361" cy="606425"/>
          </a:xfrm>
        </p:spPr>
        <p:txBody>
          <a:bodyPr>
            <a:noAutofit/>
          </a:bodyPr>
          <a:lstStyle>
            <a:lvl1pPr marL="0" indent="0">
              <a:buNone/>
              <a:defRPr sz="4200" b="1">
                <a:solidFill>
                  <a:srgbClr val="0033A0"/>
                </a:solidFill>
                <a:latin typeface="Cambria" panose="02040503050406030204" pitchFamily="18" charset="0"/>
              </a:defRPr>
            </a:lvl1pPr>
          </a:lstStyle>
          <a:p>
            <a:pPr lvl="0"/>
            <a:r>
              <a:rPr lang="en-US" dirty="0"/>
              <a:t>Text</a:t>
            </a:r>
          </a:p>
        </p:txBody>
      </p:sp>
      <p:sp>
        <p:nvSpPr>
          <p:cNvPr id="14" name="Text Placeholder 3"/>
          <p:cNvSpPr>
            <a:spLocks noGrp="1"/>
          </p:cNvSpPr>
          <p:nvPr>
            <p:ph type="body" sz="quarter" idx="13" hasCustomPrompt="1"/>
          </p:nvPr>
        </p:nvSpPr>
        <p:spPr>
          <a:xfrm>
            <a:off x="8056537" y="1761150"/>
            <a:ext cx="3409361" cy="606425"/>
          </a:xfrm>
        </p:spPr>
        <p:txBody>
          <a:bodyPr>
            <a:noAutofit/>
          </a:bodyPr>
          <a:lstStyle>
            <a:lvl1pPr marL="0" indent="0">
              <a:buNone/>
              <a:defRPr sz="4200" b="1">
                <a:solidFill>
                  <a:srgbClr val="0033A0"/>
                </a:solidFill>
                <a:latin typeface="Cambria" panose="02040503050406030204" pitchFamily="18" charset="0"/>
              </a:defRPr>
            </a:lvl1pPr>
          </a:lstStyle>
          <a:p>
            <a:pPr lvl="0"/>
            <a:r>
              <a:rPr lang="en-US" dirty="0"/>
              <a:t>Text</a:t>
            </a:r>
          </a:p>
        </p:txBody>
      </p:sp>
      <p:sp>
        <p:nvSpPr>
          <p:cNvPr id="7" name="Text Placeholder 6"/>
          <p:cNvSpPr>
            <a:spLocks noGrp="1"/>
          </p:cNvSpPr>
          <p:nvPr>
            <p:ph type="body" sz="quarter" idx="14" hasCustomPrompt="1"/>
          </p:nvPr>
        </p:nvSpPr>
        <p:spPr>
          <a:xfrm>
            <a:off x="549131" y="2421173"/>
            <a:ext cx="3409360" cy="3083122"/>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6" name="Text Placeholder 6"/>
          <p:cNvSpPr>
            <a:spLocks noGrp="1"/>
          </p:cNvSpPr>
          <p:nvPr>
            <p:ph type="body" sz="quarter" idx="15" hasCustomPrompt="1"/>
          </p:nvPr>
        </p:nvSpPr>
        <p:spPr>
          <a:xfrm>
            <a:off x="4315693" y="2411745"/>
            <a:ext cx="3409360" cy="3083122"/>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7" name="Text Placeholder 6"/>
          <p:cNvSpPr>
            <a:spLocks noGrp="1"/>
          </p:cNvSpPr>
          <p:nvPr>
            <p:ph type="body" sz="quarter" idx="16" hasCustomPrompt="1"/>
          </p:nvPr>
        </p:nvSpPr>
        <p:spPr>
          <a:xfrm>
            <a:off x="8058740" y="2416756"/>
            <a:ext cx="3409360" cy="3083122"/>
          </a:xfrm>
        </p:spPr>
        <p:txBody>
          <a:bodyPr>
            <a:normAutofit/>
          </a:bodyPr>
          <a:lstStyle>
            <a:lvl1pPr marL="0" indent="0">
              <a:lnSpc>
                <a:spcPts val="2400"/>
              </a:lnSpc>
              <a:spcBef>
                <a:spcPts val="0"/>
              </a:spcBef>
              <a:buNone/>
              <a:defRPr sz="2400" baseline="0"/>
            </a:lvl1pPr>
          </a:lstStyle>
          <a:p>
            <a:pPr lvl="0"/>
            <a:r>
              <a:rPr lang="en-US" dirty="0"/>
              <a:t>Click to add</a:t>
            </a:r>
          </a:p>
          <a:p>
            <a:pPr lvl="0"/>
            <a:r>
              <a:rPr lang="en-US" dirty="0"/>
              <a:t>text</a:t>
            </a:r>
          </a:p>
        </p:txBody>
      </p:sp>
      <p:sp>
        <p:nvSpPr>
          <p:cNvPr id="11" name="Rectangle 2"/>
          <p:cNvSpPr/>
          <p:nvPr userDrawn="1"/>
        </p:nvSpPr>
        <p:spPr>
          <a:xfrm>
            <a:off x="6716813" y="-55033"/>
            <a:ext cx="5483654" cy="910753"/>
          </a:xfrm>
          <a:custGeom>
            <a:avLst/>
            <a:gdLst>
              <a:gd name="connsiteX0" fmla="*/ 0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0 w 9276721"/>
              <a:gd name="connsiteY4" fmla="*/ 0 h 914986"/>
              <a:gd name="connsiteX0" fmla="*/ 389466 w 9276721"/>
              <a:gd name="connsiteY0" fmla="*/ 0 h 914986"/>
              <a:gd name="connsiteX1" fmla="*/ 9276721 w 9276721"/>
              <a:gd name="connsiteY1" fmla="*/ 0 h 914986"/>
              <a:gd name="connsiteX2" fmla="*/ 9276721 w 9276721"/>
              <a:gd name="connsiteY2" fmla="*/ 914986 h 914986"/>
              <a:gd name="connsiteX3" fmla="*/ 0 w 9276721"/>
              <a:gd name="connsiteY3" fmla="*/ 914986 h 914986"/>
              <a:gd name="connsiteX4" fmla="*/ 389466 w 9276721"/>
              <a:gd name="connsiteY4" fmla="*/ 0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0 w 9276721"/>
              <a:gd name="connsiteY3" fmla="*/ 914986 h 914986"/>
              <a:gd name="connsiteX4" fmla="*/ 232833 w 9276721"/>
              <a:gd name="connsiteY4" fmla="*/ 4234 h 914986"/>
              <a:gd name="connsiteX0" fmla="*/ 232833 w 9276721"/>
              <a:gd name="connsiteY0" fmla="*/ 4234 h 914986"/>
              <a:gd name="connsiteX1" fmla="*/ 9276721 w 9276721"/>
              <a:gd name="connsiteY1" fmla="*/ 0 h 914986"/>
              <a:gd name="connsiteX2" fmla="*/ 9276721 w 9276721"/>
              <a:gd name="connsiteY2" fmla="*/ 914986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9276721"/>
              <a:gd name="connsiteY0" fmla="*/ 4234 h 914986"/>
              <a:gd name="connsiteX1" fmla="*/ 9276721 w 9276721"/>
              <a:gd name="connsiteY1" fmla="*/ 0 h 914986"/>
              <a:gd name="connsiteX2" fmla="*/ 5479421 w 9276721"/>
              <a:gd name="connsiteY2" fmla="*/ 910166 h 914986"/>
              <a:gd name="connsiteX3" fmla="*/ 0 w 9276721"/>
              <a:gd name="connsiteY3" fmla="*/ 914986 h 914986"/>
              <a:gd name="connsiteX4" fmla="*/ 232833 w 9276721"/>
              <a:gd name="connsiteY4" fmla="*/ 4234 h 914986"/>
              <a:gd name="connsiteX0" fmla="*/ 232833 w 9276721"/>
              <a:gd name="connsiteY0" fmla="*/ 4234 h 914986"/>
              <a:gd name="connsiteX1" fmla="*/ 5445554 w 9276721"/>
              <a:gd name="connsiteY1" fmla="*/ 4233 h 914986"/>
              <a:gd name="connsiteX2" fmla="*/ 9276721 w 9276721"/>
              <a:gd name="connsiteY2" fmla="*/ 0 h 914986"/>
              <a:gd name="connsiteX3" fmla="*/ 5479421 w 9276721"/>
              <a:gd name="connsiteY3" fmla="*/ 910166 h 914986"/>
              <a:gd name="connsiteX4" fmla="*/ 0 w 9276721"/>
              <a:gd name="connsiteY4" fmla="*/ 914986 h 914986"/>
              <a:gd name="connsiteX5" fmla="*/ 232833 w 9276721"/>
              <a:gd name="connsiteY5" fmla="*/ 4234 h 914986"/>
              <a:gd name="connsiteX0" fmla="*/ 232833 w 5479421"/>
              <a:gd name="connsiteY0" fmla="*/ 1 h 910753"/>
              <a:gd name="connsiteX1" fmla="*/ 5445554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79421"/>
              <a:gd name="connsiteY0" fmla="*/ 1 h 910753"/>
              <a:gd name="connsiteX1" fmla="*/ 5479421 w 5479421"/>
              <a:gd name="connsiteY1" fmla="*/ 0 h 910753"/>
              <a:gd name="connsiteX2" fmla="*/ 5479421 w 5479421"/>
              <a:gd name="connsiteY2" fmla="*/ 905933 h 910753"/>
              <a:gd name="connsiteX3" fmla="*/ 0 w 5479421"/>
              <a:gd name="connsiteY3" fmla="*/ 910753 h 910753"/>
              <a:gd name="connsiteX4" fmla="*/ 232833 w 5479421"/>
              <a:gd name="connsiteY4" fmla="*/ 1 h 910753"/>
              <a:gd name="connsiteX0" fmla="*/ 232833 w 5483654"/>
              <a:gd name="connsiteY0" fmla="*/ 1 h 910753"/>
              <a:gd name="connsiteX1" fmla="*/ 5479421 w 5483654"/>
              <a:gd name="connsiteY1" fmla="*/ 0 h 910753"/>
              <a:gd name="connsiteX2" fmla="*/ 5483654 w 5483654"/>
              <a:gd name="connsiteY2" fmla="*/ 910166 h 910753"/>
              <a:gd name="connsiteX3" fmla="*/ 0 w 5483654"/>
              <a:gd name="connsiteY3" fmla="*/ 910753 h 910753"/>
              <a:gd name="connsiteX4" fmla="*/ 232833 w 5483654"/>
              <a:gd name="connsiteY4" fmla="*/ 1 h 910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654" h="910753">
                <a:moveTo>
                  <a:pt x="232833" y="1"/>
                </a:moveTo>
                <a:lnTo>
                  <a:pt x="5479421" y="0"/>
                </a:lnTo>
                <a:lnTo>
                  <a:pt x="5483654" y="910166"/>
                </a:lnTo>
                <a:lnTo>
                  <a:pt x="0" y="910753"/>
                </a:lnTo>
                <a:lnTo>
                  <a:pt x="232833" y="1"/>
                </a:lnTo>
                <a:close/>
              </a:path>
            </a:pathLst>
          </a:custGeom>
          <a:gradFill flip="none" rotWithShape="1">
            <a:gsLst>
              <a:gs pos="0">
                <a:srgbClr val="0033A0"/>
              </a:gs>
              <a:gs pos="100000">
                <a:srgbClr val="232C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506" y="5656521"/>
            <a:ext cx="3577873" cy="1201479"/>
          </a:xfrm>
          <a:prstGeom prst="rect">
            <a:avLst/>
          </a:prstGeom>
        </p:spPr>
      </p:pic>
    </p:spTree>
    <p:extLst>
      <p:ext uri="{BB962C8B-B14F-4D97-AF65-F5344CB8AC3E}">
        <p14:creationId xmlns:p14="http://schemas.microsoft.com/office/powerpoint/2010/main" val="274810213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2F0F2-D686-4F03-BF1D-B0B48DB934F6}" type="datetimeFigureOut">
              <a:rPr lang="en-US" smtClean="0"/>
              <a:t>6/10/2021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8326C-1ABB-4A2C-B1D1-1C6DDD32EA38}" type="slidenum">
              <a:rPr lang="en-US" smtClean="0"/>
              <a:t>‹#›</a:t>
            </a:fld>
            <a:endParaRPr lang="en-US"/>
          </a:p>
        </p:txBody>
      </p:sp>
    </p:spTree>
    <p:extLst>
      <p:ext uri="{BB962C8B-B14F-4D97-AF65-F5344CB8AC3E}">
        <p14:creationId xmlns:p14="http://schemas.microsoft.com/office/powerpoint/2010/main" val="4066878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5" r:id="rId6"/>
    <p:sldLayoutId id="2147483672" r:id="rId7"/>
    <p:sldLayoutId id="2147483678" r:id="rId8"/>
    <p:sldLayoutId id="2147483673" r:id="rId9"/>
    <p:sldLayoutId id="2147483676" r:id="rId10"/>
    <p:sldLayoutId id="2147483674" r:id="rId11"/>
    <p:sldLayoutId id="2147483677" r:id="rId12"/>
    <p:sldLayoutId id="2147483680" r:id="rId13"/>
    <p:sldLayoutId id="2147483681" r:id="rId14"/>
    <p:sldLayoutId id="2147483682" r:id="rId15"/>
    <p:sldLayoutId id="2147483685" r:id="rId16"/>
    <p:sldLayoutId id="2147483683" r:id="rId17"/>
    <p:sldLayoutId id="2147483684"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 id="2147483710" r:id="rId43"/>
    <p:sldLayoutId id="2147483711" r:id="rId44"/>
    <p:sldLayoutId id="2147483712" r:id="rId45"/>
    <p:sldLayoutId id="2147483713" r:id="rId46"/>
    <p:sldLayoutId id="2147483714" r:id="rId47"/>
    <p:sldLayoutId id="2147483715" r:id="rId48"/>
    <p:sldLayoutId id="2147483716" r:id="rId49"/>
    <p:sldLayoutId id="2147483717" r:id="rId50"/>
    <p:sldLayoutId id="2147483718" r:id="rId51"/>
    <p:sldLayoutId id="2147483719" r:id="rId52"/>
    <p:sldLayoutId id="2147483720" r:id="rId53"/>
    <p:sldLayoutId id="2147483721" r:id="rId54"/>
    <p:sldLayoutId id="2147483722" r:id="rId55"/>
    <p:sldLayoutId id="2147483723" r:id="rId56"/>
    <p:sldLayoutId id="2147483724" r:id="rId57"/>
    <p:sldLayoutId id="2147483725" r:id="rId58"/>
    <p:sldLayoutId id="2147483726" r:id="rId59"/>
    <p:sldLayoutId id="2147483727" r:id="rId60"/>
    <p:sldLayoutId id="2147483728" r:id="rId61"/>
    <p:sldLayoutId id="2147483729" r:id="rId62"/>
    <p:sldLayoutId id="2147483730" r:id="rId63"/>
    <p:sldLayoutId id="2147483731" r:id="rId64"/>
    <p:sldLayoutId id="2147483732" r:id="rId65"/>
    <p:sldLayoutId id="2147483733" r:id="rId66"/>
    <p:sldLayoutId id="2147483734" r:id="rId67"/>
    <p:sldLayoutId id="2147483735" r:id="rId68"/>
    <p:sldLayoutId id="2147483736" r:id="rId69"/>
    <p:sldLayoutId id="2147483737" r:id="rId70"/>
    <p:sldLayoutId id="2147483738" r:id="rId71"/>
    <p:sldLayoutId id="2147483739" r:id="rId72"/>
    <p:sldLayoutId id="2147483667" r:id="rId73"/>
    <p:sldLayoutId id="2147483668" r:id="rId74"/>
    <p:sldLayoutId id="2147483669" r:id="rId75"/>
    <p:sldLayoutId id="2147483670" r:id="rId76"/>
    <p:sldLayoutId id="2147483671" r:id="rId7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8223" y="1768073"/>
            <a:ext cx="436017" cy="769441"/>
          </a:xfrm>
          <a:prstGeom prst="rect">
            <a:avLst/>
          </a:prstGeom>
        </p:spPr>
        <p:txBody>
          <a:bodyPr wrap="none">
            <a:spAutoFit/>
          </a:bodyPr>
          <a:lstStyle/>
          <a:p>
            <a:r>
              <a:rPr lang="en-US" sz="4400" b="1" spc="-20" dirty="0"/>
              <a:t>  </a:t>
            </a:r>
            <a:endParaRPr lang="en-US" sz="4400" dirty="0"/>
          </a:p>
        </p:txBody>
      </p:sp>
      <p:sp>
        <p:nvSpPr>
          <p:cNvPr id="2" name="Rectangle 1">
            <a:extLst>
              <a:ext uri="{FF2B5EF4-FFF2-40B4-BE49-F238E27FC236}">
                <a16:creationId xmlns:a16="http://schemas.microsoft.com/office/drawing/2014/main" id="{4AAAC3BF-F2AE-4035-B316-391C80826CB7}"/>
              </a:ext>
            </a:extLst>
          </p:cNvPr>
          <p:cNvSpPr/>
          <p:nvPr/>
        </p:nvSpPr>
        <p:spPr>
          <a:xfrm>
            <a:off x="666778" y="1196051"/>
            <a:ext cx="10716988" cy="2308324"/>
          </a:xfrm>
          <a:prstGeom prst="rect">
            <a:avLst/>
          </a:prstGeom>
        </p:spPr>
        <p:txBody>
          <a:bodyPr wrap="square">
            <a:spAutoFit/>
          </a:bodyPr>
          <a:lstStyle/>
          <a:p>
            <a:pPr algn="ctr"/>
            <a:r>
              <a:rPr lang="en-US" sz="4800" b="1" dirty="0">
                <a:solidFill>
                  <a:prstClr val="black"/>
                </a:solidFill>
              </a:rPr>
              <a:t>Federal Funding Opportunities for Theatre Education  </a:t>
            </a:r>
          </a:p>
          <a:p>
            <a:pPr algn="ctr"/>
            <a:r>
              <a:rPr lang="en-US" sz="4800" b="1" dirty="0">
                <a:solidFill>
                  <a:prstClr val="black"/>
                </a:solidFill>
              </a:rPr>
              <a:t>  </a:t>
            </a:r>
            <a:endParaRPr lang="en-US" sz="4800" b="1" dirty="0"/>
          </a:p>
        </p:txBody>
      </p:sp>
      <p:pic>
        <p:nvPicPr>
          <p:cNvPr id="4102" name="Picture 6" descr="See the source image">
            <a:extLst>
              <a:ext uri="{FF2B5EF4-FFF2-40B4-BE49-F238E27FC236}">
                <a16:creationId xmlns:a16="http://schemas.microsoft.com/office/drawing/2014/main" id="{DDF935AB-62F3-4772-8B57-7350987A8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521" y="2717956"/>
            <a:ext cx="5763695" cy="395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85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8223" y="1768073"/>
            <a:ext cx="436017" cy="769441"/>
          </a:xfrm>
          <a:prstGeom prst="rect">
            <a:avLst/>
          </a:prstGeom>
        </p:spPr>
        <p:txBody>
          <a:bodyPr wrap="none">
            <a:spAutoFit/>
          </a:bodyPr>
          <a:lstStyle/>
          <a:p>
            <a:r>
              <a:rPr lang="en-US" sz="4400" b="1" spc="-20" dirty="0"/>
              <a:t>  </a:t>
            </a:r>
            <a:endParaRPr lang="en-US" sz="4400" dirty="0"/>
          </a:p>
        </p:txBody>
      </p:sp>
      <p:sp>
        <p:nvSpPr>
          <p:cNvPr id="2" name="Rectangle 1">
            <a:extLst>
              <a:ext uri="{FF2B5EF4-FFF2-40B4-BE49-F238E27FC236}">
                <a16:creationId xmlns:a16="http://schemas.microsoft.com/office/drawing/2014/main" id="{4AAAC3BF-F2AE-4035-B316-391C80826CB7}"/>
              </a:ext>
            </a:extLst>
          </p:cNvPr>
          <p:cNvSpPr/>
          <p:nvPr/>
        </p:nvSpPr>
        <p:spPr>
          <a:xfrm>
            <a:off x="1349341" y="1503830"/>
            <a:ext cx="9304960" cy="5509200"/>
          </a:xfrm>
          <a:prstGeom prst="rect">
            <a:avLst/>
          </a:prstGeom>
        </p:spPr>
        <p:txBody>
          <a:bodyPr wrap="square">
            <a:spAutoFit/>
          </a:bodyPr>
          <a:lstStyle/>
          <a:p>
            <a:r>
              <a:rPr lang="en-US" sz="4800" b="1" dirty="0"/>
              <a:t>ESSER I= $13.2B</a:t>
            </a:r>
          </a:p>
          <a:p>
            <a:r>
              <a:rPr lang="en-US" sz="4800" b="1" dirty="0"/>
              <a:t>ESSER II= $54.3B</a:t>
            </a:r>
          </a:p>
          <a:p>
            <a:endParaRPr lang="en-US" sz="8000" b="1" dirty="0">
              <a:solidFill>
                <a:prstClr val="black"/>
              </a:solidFill>
            </a:endParaRPr>
          </a:p>
          <a:p>
            <a:r>
              <a:rPr lang="en-US" sz="8000" b="1" dirty="0">
                <a:solidFill>
                  <a:srgbClr val="FF0000"/>
                </a:solidFill>
              </a:rPr>
              <a:t>ESSER III= </a:t>
            </a:r>
            <a:r>
              <a:rPr lang="en-US" sz="8000" b="1" dirty="0">
                <a:solidFill>
                  <a:prstClr val="black"/>
                </a:solidFill>
              </a:rPr>
              <a:t>$122.6B</a:t>
            </a:r>
          </a:p>
          <a:p>
            <a:pPr algn="ctr"/>
            <a:endParaRPr lang="en-US" sz="4800" b="1" dirty="0">
              <a:solidFill>
                <a:prstClr val="black"/>
              </a:solidFill>
            </a:endParaRPr>
          </a:p>
          <a:p>
            <a:pPr algn="ctr"/>
            <a:r>
              <a:rPr lang="en-US" sz="4800" b="1" dirty="0">
                <a:solidFill>
                  <a:prstClr val="black"/>
                </a:solidFill>
              </a:rPr>
              <a:t>  </a:t>
            </a:r>
            <a:endParaRPr lang="en-US" sz="4800" b="1" dirty="0"/>
          </a:p>
        </p:txBody>
      </p:sp>
    </p:spTree>
    <p:extLst>
      <p:ext uri="{BB962C8B-B14F-4D97-AF65-F5344CB8AC3E}">
        <p14:creationId xmlns:p14="http://schemas.microsoft.com/office/powerpoint/2010/main" val="167814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393" y="225706"/>
            <a:ext cx="7069831" cy="1012543"/>
          </a:xfrm>
        </p:spPr>
        <p:txBody>
          <a:bodyPr>
            <a:noAutofit/>
          </a:bodyPr>
          <a:lstStyle/>
          <a:p>
            <a:r>
              <a:rPr lang="en-US" dirty="0"/>
              <a:t>The big picture—ESSER III</a:t>
            </a:r>
          </a:p>
        </p:txBody>
      </p:sp>
      <p:sp>
        <p:nvSpPr>
          <p:cNvPr id="6" name="TextBox 5">
            <a:extLst>
              <a:ext uri="{FF2B5EF4-FFF2-40B4-BE49-F238E27FC236}">
                <a16:creationId xmlns:a16="http://schemas.microsoft.com/office/drawing/2014/main" id="{7C1FBF06-EF60-4876-861C-962AC9DA9DFF}"/>
              </a:ext>
            </a:extLst>
          </p:cNvPr>
          <p:cNvSpPr txBox="1"/>
          <p:nvPr/>
        </p:nvSpPr>
        <p:spPr>
          <a:xfrm>
            <a:off x="598885" y="914399"/>
            <a:ext cx="10994230" cy="4457502"/>
          </a:xfrm>
          <a:prstGeom prst="rect">
            <a:avLst/>
          </a:prstGeom>
          <a:noFill/>
        </p:spPr>
        <p:txBody>
          <a:bodyPr wrap="square">
            <a:spAutoFit/>
          </a:bodyPr>
          <a:lstStyle/>
          <a:p>
            <a:pPr marL="0" marR="0">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Perspective: </a:t>
            </a:r>
            <a:r>
              <a:rPr lang="en-US" sz="3600" dirty="0">
                <a:effectLst/>
                <a:latin typeface="Calibri" panose="020F0502020204030204" pitchFamily="34" charset="0"/>
                <a:ea typeface="Calibri" panose="020F0502020204030204" pitchFamily="34" charset="0"/>
                <a:cs typeface="Times New Roman" panose="02020603050405020304" pitchFamily="18" charset="0"/>
              </a:rPr>
              <a:t>Each school district that receives annual Title I-A funding will receive </a:t>
            </a:r>
            <a:r>
              <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around 8 times their usual allocation </a:t>
            </a:r>
            <a:r>
              <a:rPr lang="en-US" sz="3600" dirty="0">
                <a:effectLst/>
                <a:latin typeface="Calibri" panose="020F0502020204030204" pitchFamily="34" charset="0"/>
                <a:ea typeface="Calibri" panose="020F0502020204030204" pitchFamily="34" charset="0"/>
                <a:cs typeface="Times New Roman" panose="02020603050405020304" pitchFamily="18" charset="0"/>
              </a:rPr>
              <a:t>in ESSER III</a:t>
            </a:r>
          </a:p>
          <a:p>
            <a:pPr marL="0" marR="0">
              <a:lnSpc>
                <a:spcPct val="107000"/>
              </a:lnSpc>
              <a:spcBef>
                <a:spcPts val="0"/>
              </a:spcBef>
              <a:spcAft>
                <a:spcPts val="800"/>
              </a:spcAft>
            </a:pPr>
            <a:endParaRPr lang="en-US" sz="3600" dirty="0">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latin typeface="Calibri" panose="020F0502020204030204" pitchFamily="34" charset="0"/>
                <a:cs typeface="Times New Roman" panose="02020603050405020304" pitchFamily="18" charset="0"/>
              </a:rPr>
              <a:t>Limitation: </a:t>
            </a:r>
            <a:r>
              <a:rPr lang="en-US" sz="3600" dirty="0">
                <a:latin typeface="Calibri" panose="020F0502020204030204" pitchFamily="34" charset="0"/>
                <a:cs typeface="Times New Roman" panose="02020603050405020304" pitchFamily="18" charset="0"/>
              </a:rPr>
              <a:t>ESSER III funds MUST be allocated to districts and spent by September 30, 2024</a:t>
            </a:r>
            <a:endParaRPr lang="en-US" sz="3600" dirty="0"/>
          </a:p>
        </p:txBody>
      </p:sp>
    </p:spTree>
    <p:extLst>
      <p:ext uri="{BB962C8B-B14F-4D97-AF65-F5344CB8AC3E}">
        <p14:creationId xmlns:p14="http://schemas.microsoft.com/office/powerpoint/2010/main" val="65927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93" y="120931"/>
            <a:ext cx="7069831" cy="1012543"/>
          </a:xfrm>
        </p:spPr>
        <p:txBody>
          <a:bodyPr>
            <a:noAutofit/>
          </a:bodyPr>
          <a:lstStyle/>
          <a:p>
            <a:pPr>
              <a:lnSpc>
                <a:spcPct val="100000"/>
              </a:lnSpc>
              <a:spcBef>
                <a:spcPts val="0"/>
              </a:spcBef>
            </a:pPr>
            <a:r>
              <a:rPr lang="en-US" dirty="0"/>
              <a:t>ESSER &amp; Theatre Education</a:t>
            </a:r>
          </a:p>
        </p:txBody>
      </p:sp>
      <p:sp>
        <p:nvSpPr>
          <p:cNvPr id="6" name="TextBox 5">
            <a:extLst>
              <a:ext uri="{FF2B5EF4-FFF2-40B4-BE49-F238E27FC236}">
                <a16:creationId xmlns:a16="http://schemas.microsoft.com/office/drawing/2014/main" id="{7C1FBF06-EF60-4876-861C-962AC9DA9DFF}"/>
              </a:ext>
            </a:extLst>
          </p:cNvPr>
          <p:cNvSpPr txBox="1"/>
          <p:nvPr/>
        </p:nvSpPr>
        <p:spPr>
          <a:xfrm>
            <a:off x="409575" y="1047749"/>
            <a:ext cx="11858625" cy="7630359"/>
          </a:xfrm>
          <a:prstGeom prst="rect">
            <a:avLst/>
          </a:prstGeom>
          <a:noFill/>
        </p:spPr>
        <p:txBody>
          <a:bodyPr wrap="square">
            <a:spAutoFit/>
          </a:bodyPr>
          <a:lstStyle/>
          <a:p>
            <a:pPr marL="0"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The law identifies 15 types of allowable uses for ESSER funds, beginning with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“any activity authorized by the ESEA of 1965.”</a:t>
            </a:r>
          </a:p>
          <a:p>
            <a:pPr marL="0" marR="0">
              <a:lnSpc>
                <a:spcPct val="107000"/>
              </a:lnSpc>
              <a:spcBef>
                <a:spcPts val="0"/>
              </a:spcBef>
              <a:spcAft>
                <a:spcPts val="80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That means that if funding is authorized under </a:t>
            </a:r>
            <a:r>
              <a:rPr lang="en-US" sz="3600" u="sng" dirty="0">
                <a:latin typeface="Calibri" panose="020F0502020204030204" pitchFamily="34" charset="0"/>
                <a:ea typeface="Calibri" panose="020F0502020204030204" pitchFamily="34" charset="0"/>
                <a:cs typeface="Times New Roman" panose="02020603050405020304" pitchFamily="18" charset="0"/>
              </a:rPr>
              <a:t>any</a:t>
            </a:r>
            <a:r>
              <a:rPr lang="en-US" sz="3600" dirty="0">
                <a:latin typeface="Calibri" panose="020F0502020204030204" pitchFamily="34" charset="0"/>
                <a:ea typeface="Calibri" panose="020F0502020204030204" pitchFamily="34" charset="0"/>
                <a:cs typeface="Times New Roman" panose="02020603050405020304" pitchFamily="18" charset="0"/>
              </a:rPr>
              <a:t> well-rounded education programs, that allocation will be allowable with ESSER funds as well—</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including for theatre education programs, teachers, and students. </a:t>
            </a:r>
          </a:p>
          <a:p>
            <a:pPr marL="0" marR="0">
              <a:lnSpc>
                <a:spcPct val="107000"/>
              </a:lnSpc>
              <a:spcBef>
                <a:spcPts val="0"/>
              </a:spcBef>
              <a:spcAft>
                <a:spcPts val="80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ü"/>
            </a:pPr>
            <a:endParaRPr lang="en-US" sz="2800" dirty="0"/>
          </a:p>
        </p:txBody>
      </p:sp>
    </p:spTree>
    <p:extLst>
      <p:ext uri="{BB962C8B-B14F-4D97-AF65-F5344CB8AC3E}">
        <p14:creationId xmlns:p14="http://schemas.microsoft.com/office/powerpoint/2010/main" val="263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93" y="120931"/>
            <a:ext cx="7069831" cy="1012543"/>
          </a:xfrm>
        </p:spPr>
        <p:txBody>
          <a:bodyPr>
            <a:noAutofit/>
          </a:bodyPr>
          <a:lstStyle/>
          <a:p>
            <a:pPr>
              <a:lnSpc>
                <a:spcPct val="100000"/>
              </a:lnSpc>
              <a:spcBef>
                <a:spcPts val="0"/>
              </a:spcBef>
            </a:pPr>
            <a:r>
              <a:rPr lang="en-US" dirty="0"/>
              <a:t>ESSER &amp; Theatre Education</a:t>
            </a:r>
          </a:p>
        </p:txBody>
      </p:sp>
      <p:sp>
        <p:nvSpPr>
          <p:cNvPr id="6" name="TextBox 5">
            <a:extLst>
              <a:ext uri="{FF2B5EF4-FFF2-40B4-BE49-F238E27FC236}">
                <a16:creationId xmlns:a16="http://schemas.microsoft.com/office/drawing/2014/main" id="{7C1FBF06-EF60-4876-861C-962AC9DA9DFF}"/>
              </a:ext>
            </a:extLst>
          </p:cNvPr>
          <p:cNvSpPr txBox="1"/>
          <p:nvPr/>
        </p:nvSpPr>
        <p:spPr>
          <a:xfrm>
            <a:off x="333375" y="2200274"/>
            <a:ext cx="11858625" cy="5212068"/>
          </a:xfrm>
          <a:prstGeom prst="rect">
            <a:avLst/>
          </a:prstGeom>
          <a:noFill/>
        </p:spPr>
        <p:txBody>
          <a:bodyPr wrap="square">
            <a:spAutoFit/>
          </a:bodyPr>
          <a:lstStyle/>
          <a:p>
            <a:pPr>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These dollars are allocated to school districts based on the Title I funding formula. The funds, however, are </a:t>
            </a:r>
            <a:r>
              <a:rPr lang="en-US" sz="4800" b="1" dirty="0">
                <a:effectLst/>
                <a:latin typeface="Calibri" panose="020F0502020204030204" pitchFamily="34" charset="0"/>
                <a:ea typeface="Calibri" panose="020F0502020204030204" pitchFamily="34" charset="0"/>
                <a:cs typeface="Times New Roman" panose="02020603050405020304" pitchFamily="18" charset="0"/>
              </a:rPr>
              <a:t>NOT</a:t>
            </a:r>
            <a:r>
              <a:rPr lang="en-US" sz="4800" dirty="0">
                <a:effectLst/>
                <a:latin typeface="Calibri" panose="020F0502020204030204" pitchFamily="34" charset="0"/>
                <a:ea typeface="Calibri" panose="020F0502020204030204" pitchFamily="34" charset="0"/>
                <a:cs typeface="Times New Roman" panose="02020603050405020304" pitchFamily="18" charset="0"/>
              </a:rPr>
              <a:t> considered Title I funds, and do not have to follow Title I funding restrictions. </a:t>
            </a:r>
          </a:p>
          <a:p>
            <a:pPr marL="0" marR="0">
              <a:lnSpc>
                <a:spcPct val="107000"/>
              </a:lnSpc>
              <a:spcBef>
                <a:spcPts val="0"/>
              </a:spcBef>
              <a:spcAft>
                <a:spcPts val="800"/>
              </a:spcAft>
            </a:pPr>
            <a:r>
              <a:rPr lang="en-US" sz="4800" dirty="0">
                <a:latin typeface="Calibri" panose="020F0502020204030204" pitchFamily="34" charset="0"/>
                <a:ea typeface="Calibri" panose="020F0502020204030204" pitchFamily="34" charset="0"/>
                <a:cs typeface="Times New Roman" panose="02020603050405020304" pitchFamily="18" charset="0"/>
              </a:rPr>
              <a: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ü"/>
            </a:pPr>
            <a:endParaRPr lang="en-US" sz="2800" dirty="0"/>
          </a:p>
        </p:txBody>
      </p:sp>
    </p:spTree>
    <p:extLst>
      <p:ext uri="{BB962C8B-B14F-4D97-AF65-F5344CB8AC3E}">
        <p14:creationId xmlns:p14="http://schemas.microsoft.com/office/powerpoint/2010/main" val="354680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4406" y="54256"/>
            <a:ext cx="7069831" cy="1012543"/>
          </a:xfrm>
        </p:spPr>
        <p:txBody>
          <a:bodyPr>
            <a:noAutofit/>
          </a:bodyPr>
          <a:lstStyle/>
          <a:p>
            <a:pPr>
              <a:lnSpc>
                <a:spcPct val="100000"/>
              </a:lnSpc>
              <a:spcBef>
                <a:spcPts val="0"/>
              </a:spcBef>
            </a:pPr>
            <a:r>
              <a:rPr lang="en-US" dirty="0"/>
              <a:t>ESSER Theatre Funding Examples</a:t>
            </a:r>
          </a:p>
        </p:txBody>
      </p:sp>
      <p:sp>
        <p:nvSpPr>
          <p:cNvPr id="6" name="TextBox 5">
            <a:extLst>
              <a:ext uri="{FF2B5EF4-FFF2-40B4-BE49-F238E27FC236}">
                <a16:creationId xmlns:a16="http://schemas.microsoft.com/office/drawing/2014/main" id="{7C1FBF06-EF60-4876-861C-962AC9DA9DFF}"/>
              </a:ext>
            </a:extLst>
          </p:cNvPr>
          <p:cNvSpPr txBox="1"/>
          <p:nvPr/>
        </p:nvSpPr>
        <p:spPr>
          <a:xfrm>
            <a:off x="333375" y="1066799"/>
            <a:ext cx="11858625" cy="6016583"/>
          </a:xfrm>
          <a:prstGeom prst="rect">
            <a:avLst/>
          </a:prstGeom>
          <a:noFill/>
        </p:spPr>
        <p:txBody>
          <a:bodyPr wrap="square">
            <a:spAutoFit/>
          </a:bodyPr>
          <a:lstStyle/>
          <a:p>
            <a:pPr marL="0" marR="0">
              <a:lnSpc>
                <a:spcPct val="107000"/>
              </a:lnSpc>
              <a:spcBef>
                <a:spcPts val="0"/>
              </a:spcBef>
              <a:spcAft>
                <a:spcPts val="800"/>
              </a:spcAft>
            </a:pPr>
            <a:r>
              <a:rPr lang="en-US" sz="23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300" i="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Masks or other protective equipment </a:t>
            </a:r>
            <a:r>
              <a:rPr lang="en-US" sz="3600" dirty="0">
                <a:effectLst/>
                <a:latin typeface="Calibri" panose="020F0502020204030204" pitchFamily="34" charset="0"/>
                <a:ea typeface="Calibri" panose="020F0502020204030204" pitchFamily="34" charset="0"/>
                <a:cs typeface="Calibri" panose="020F0502020204030204" pitchFamily="34" charset="0"/>
              </a:rPr>
              <a:t>for use in the theatre classroom (allowable under #3, #5)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Training for theatre educators </a:t>
            </a:r>
            <a:r>
              <a:rPr lang="en-US" sz="3600" dirty="0">
                <a:effectLst/>
                <a:latin typeface="Calibri" panose="020F0502020204030204" pitchFamily="34" charset="0"/>
                <a:ea typeface="Calibri" panose="020F0502020204030204" pitchFamily="34" charset="0"/>
                <a:cs typeface="Calibri" panose="020F0502020204030204" pitchFamily="34" charset="0"/>
              </a:rPr>
              <a:t>on strategies to conduct in-person theatre instruction safely   (allowable under #6)</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Supplies to sanitize technical equipment </a:t>
            </a:r>
            <a:r>
              <a:rPr lang="en-US" sz="3600" dirty="0">
                <a:effectLst/>
                <a:latin typeface="Calibri" panose="020F0502020204030204" pitchFamily="34" charset="0"/>
                <a:ea typeface="Calibri" panose="020F0502020204030204" pitchFamily="34" charset="0"/>
                <a:cs typeface="Calibri" panose="020F0502020204030204" pitchFamily="34" charset="0"/>
              </a:rPr>
              <a:t>(Allowable under #7)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ü"/>
            </a:pPr>
            <a:endParaRPr lang="en-US" sz="2800" dirty="0"/>
          </a:p>
        </p:txBody>
      </p:sp>
    </p:spTree>
    <p:extLst>
      <p:ext uri="{BB962C8B-B14F-4D97-AF65-F5344CB8AC3E}">
        <p14:creationId xmlns:p14="http://schemas.microsoft.com/office/powerpoint/2010/main" val="335832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93" y="120931"/>
            <a:ext cx="7069831" cy="1012543"/>
          </a:xfrm>
        </p:spPr>
        <p:txBody>
          <a:bodyPr>
            <a:noAutofit/>
          </a:bodyPr>
          <a:lstStyle/>
          <a:p>
            <a:pPr>
              <a:lnSpc>
                <a:spcPct val="100000"/>
              </a:lnSpc>
              <a:spcBef>
                <a:spcPts val="0"/>
              </a:spcBef>
            </a:pPr>
            <a:r>
              <a:rPr lang="en-US" dirty="0"/>
              <a:t>ESSER Theatre Funding Examples</a:t>
            </a:r>
          </a:p>
        </p:txBody>
      </p:sp>
      <p:sp>
        <p:nvSpPr>
          <p:cNvPr id="6" name="TextBox 5">
            <a:extLst>
              <a:ext uri="{FF2B5EF4-FFF2-40B4-BE49-F238E27FC236}">
                <a16:creationId xmlns:a16="http://schemas.microsoft.com/office/drawing/2014/main" id="{7C1FBF06-EF60-4876-861C-962AC9DA9DFF}"/>
              </a:ext>
            </a:extLst>
          </p:cNvPr>
          <p:cNvSpPr txBox="1"/>
          <p:nvPr/>
        </p:nvSpPr>
        <p:spPr>
          <a:xfrm>
            <a:off x="257175" y="1428749"/>
            <a:ext cx="11858625" cy="6259919"/>
          </a:xfrm>
          <a:prstGeom prst="rect">
            <a:avLst/>
          </a:prstGeom>
          <a:noFill/>
        </p:spPr>
        <p:txBody>
          <a:bodyPr wrap="square">
            <a:spAutoFit/>
          </a:bodyPr>
          <a:lstStyle/>
          <a:p>
            <a:pPr marL="0" marR="0">
              <a:lnSpc>
                <a:spcPct val="107000"/>
              </a:lnSpc>
              <a:spcBef>
                <a:spcPts val="0"/>
              </a:spcBef>
              <a:spcAft>
                <a:spcPts val="800"/>
              </a:spcAft>
            </a:pPr>
            <a:r>
              <a:rPr lang="en-US" sz="23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Devices for internet connectivity, laptops, and/or supplemental software </a:t>
            </a:r>
            <a:r>
              <a:rPr lang="en-US" sz="3200" dirty="0">
                <a:effectLst/>
                <a:latin typeface="Calibri" panose="020F0502020204030204" pitchFamily="34" charset="0"/>
                <a:ea typeface="Calibri" panose="020F0502020204030204" pitchFamily="34" charset="0"/>
                <a:cs typeface="Calibri" panose="020F0502020204030204" pitchFamily="34" charset="0"/>
              </a:rPr>
              <a:t>for instruction &amp; assessment virtually (Allowable under #9)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Supplemental instruction</a:t>
            </a:r>
            <a:r>
              <a:rPr lang="en-US" sz="3200" dirty="0">
                <a:effectLst/>
                <a:latin typeface="Calibri" panose="020F0502020204030204" pitchFamily="34" charset="0"/>
                <a:ea typeface="Calibri" panose="020F0502020204030204" pitchFamily="34" charset="0"/>
                <a:cs typeface="Calibri" panose="020F0502020204030204" pitchFamily="34" charset="0"/>
              </a:rPr>
              <a:t>, such as through a teaching artist, to provide remediation in theatre (Allowable under #11)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Materials to create a safe theatre classroom </a:t>
            </a:r>
            <a:r>
              <a:rPr lang="en-US" sz="3200" dirty="0">
                <a:effectLst/>
                <a:latin typeface="Calibri" panose="020F0502020204030204" pitchFamily="34" charset="0"/>
                <a:ea typeface="Calibri" panose="020F0502020204030204" pitchFamily="34" charset="0"/>
                <a:cs typeface="Calibri" panose="020F0502020204030204" pitchFamily="34" charset="0"/>
              </a:rPr>
              <a:t>with physical distance between students such as masking tape, plexiglass or outdoor tents (Allowable under #12)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ü"/>
            </a:pPr>
            <a:endParaRPr lang="en-US" sz="2800" dirty="0"/>
          </a:p>
        </p:txBody>
      </p:sp>
    </p:spTree>
    <p:extLst>
      <p:ext uri="{BB962C8B-B14F-4D97-AF65-F5344CB8AC3E}">
        <p14:creationId xmlns:p14="http://schemas.microsoft.com/office/powerpoint/2010/main" val="282835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318" y="378106"/>
            <a:ext cx="9365357" cy="1012543"/>
          </a:xfrm>
        </p:spPr>
        <p:txBody>
          <a:bodyPr>
            <a:noAutofit/>
          </a:bodyPr>
          <a:lstStyle/>
          <a:p>
            <a:pPr>
              <a:lnSpc>
                <a:spcPct val="100000"/>
              </a:lnSpc>
              <a:spcBef>
                <a:spcPts val="0"/>
              </a:spcBef>
            </a:pPr>
            <a:r>
              <a:rPr lang="en-US" dirty="0"/>
              <a:t>Important ESSER III facts</a:t>
            </a:r>
          </a:p>
          <a:p>
            <a:pPr>
              <a:lnSpc>
                <a:spcPct val="100000"/>
              </a:lnSpc>
              <a:spcBef>
                <a:spcPts val="0"/>
              </a:spcBef>
            </a:pPr>
            <a:r>
              <a:rPr lang="en-US" b="0" dirty="0"/>
              <a:t> </a:t>
            </a:r>
            <a:endParaRPr lang="en-US" dirty="0"/>
          </a:p>
        </p:txBody>
      </p:sp>
      <p:sp>
        <p:nvSpPr>
          <p:cNvPr id="6" name="TextBox 5">
            <a:extLst>
              <a:ext uri="{FF2B5EF4-FFF2-40B4-BE49-F238E27FC236}">
                <a16:creationId xmlns:a16="http://schemas.microsoft.com/office/drawing/2014/main" id="{7C1FBF06-EF60-4876-861C-962AC9DA9DFF}"/>
              </a:ext>
            </a:extLst>
          </p:cNvPr>
          <p:cNvSpPr txBox="1"/>
          <p:nvPr/>
        </p:nvSpPr>
        <p:spPr>
          <a:xfrm>
            <a:off x="508036" y="1235948"/>
            <a:ext cx="11296971" cy="6052939"/>
          </a:xfrm>
          <a:prstGeom prst="rect">
            <a:avLst/>
          </a:prstGeom>
          <a:noFill/>
        </p:spPr>
        <p:txBody>
          <a:bodyPr wrap="square">
            <a:spAutoFit/>
          </a:bodyPr>
          <a:lstStyle/>
          <a:p>
            <a:pPr>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spcAft>
                <a:spcPts val="8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To receive funds a school must be classified as Title I or be in a district tha</a:t>
            </a:r>
            <a:r>
              <a:rPr lang="en-US" sz="2800" b="1" dirty="0">
                <a:latin typeface="Calibri" panose="020F0502020204030204" pitchFamily="34" charset="0"/>
                <a:ea typeface="Calibri" panose="020F0502020204030204" pitchFamily="34" charset="0"/>
                <a:cs typeface="Times New Roman" panose="02020603050405020304" pitchFamily="18" charset="0"/>
              </a:rPr>
              <a:t>t has a Title I school.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800"/>
              </a:spcAft>
              <a:buAutoNum type="arabicPeriod"/>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800"/>
              </a:spcAft>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 Private schools are eligible to apply for ESSER funds under a separate fund.</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800"/>
              </a:spcAft>
              <a:buFont typeface="+mj-lt"/>
              <a:buAutoNum type="arabicPeriod"/>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800"/>
              </a:spcAft>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ESSER funds CAN pay for theatre teacher positions that have been cut or threatened with elimination </a:t>
            </a: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ü"/>
            </a:pPr>
            <a:endParaRPr lang="en-US" sz="2800" dirty="0"/>
          </a:p>
        </p:txBody>
      </p:sp>
    </p:spTree>
    <p:extLst>
      <p:ext uri="{BB962C8B-B14F-4D97-AF65-F5344CB8AC3E}">
        <p14:creationId xmlns:p14="http://schemas.microsoft.com/office/powerpoint/2010/main" val="305654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8223" y="1768073"/>
            <a:ext cx="436017" cy="769441"/>
          </a:xfrm>
          <a:prstGeom prst="rect">
            <a:avLst/>
          </a:prstGeom>
        </p:spPr>
        <p:txBody>
          <a:bodyPr wrap="none">
            <a:spAutoFit/>
          </a:bodyPr>
          <a:lstStyle/>
          <a:p>
            <a:r>
              <a:rPr lang="en-US" sz="4400" b="1" spc="-20" dirty="0"/>
              <a:t>  </a:t>
            </a:r>
            <a:endParaRPr lang="en-US" sz="4400" dirty="0"/>
          </a:p>
        </p:txBody>
      </p:sp>
      <p:sp>
        <p:nvSpPr>
          <p:cNvPr id="2" name="Rectangle 1">
            <a:extLst>
              <a:ext uri="{FF2B5EF4-FFF2-40B4-BE49-F238E27FC236}">
                <a16:creationId xmlns:a16="http://schemas.microsoft.com/office/drawing/2014/main" id="{4AAAC3BF-F2AE-4035-B316-391C80826CB7}"/>
              </a:ext>
            </a:extLst>
          </p:cNvPr>
          <p:cNvSpPr/>
          <p:nvPr/>
        </p:nvSpPr>
        <p:spPr>
          <a:xfrm>
            <a:off x="495468" y="1249608"/>
            <a:ext cx="11201063" cy="4955203"/>
          </a:xfrm>
          <a:prstGeom prst="rect">
            <a:avLst/>
          </a:prstGeom>
        </p:spPr>
        <p:txBody>
          <a:bodyPr wrap="square">
            <a:spAutoFit/>
          </a:bodyPr>
          <a:lstStyle/>
          <a:p>
            <a:pPr algn="ctr"/>
            <a:r>
              <a:rPr lang="en-US" sz="8000" b="1" dirty="0">
                <a:solidFill>
                  <a:prstClr val="black"/>
                </a:solidFill>
              </a:rPr>
              <a:t>Title IV A</a:t>
            </a:r>
          </a:p>
          <a:p>
            <a:pPr algn="ctr"/>
            <a:endParaRPr lang="en-US" sz="8000" b="1" dirty="0">
              <a:solidFill>
                <a:prstClr val="black"/>
              </a:solidFill>
            </a:endParaRPr>
          </a:p>
          <a:p>
            <a:pPr algn="ctr"/>
            <a:r>
              <a:rPr lang="en-US" sz="5400" b="1" dirty="0">
                <a:solidFill>
                  <a:prstClr val="black"/>
                </a:solidFill>
              </a:rPr>
              <a:t>Student Support and Academic Enrichment grants</a:t>
            </a:r>
          </a:p>
          <a:p>
            <a:pPr algn="ctr"/>
            <a:r>
              <a:rPr lang="en-US" sz="4800" b="1" dirty="0">
                <a:solidFill>
                  <a:prstClr val="black"/>
                </a:solidFill>
              </a:rPr>
              <a:t>  </a:t>
            </a:r>
            <a:endParaRPr lang="en-US" sz="4800" b="1" dirty="0"/>
          </a:p>
        </p:txBody>
      </p:sp>
    </p:spTree>
    <p:extLst>
      <p:ext uri="{BB962C8B-B14F-4D97-AF65-F5344CB8AC3E}">
        <p14:creationId xmlns:p14="http://schemas.microsoft.com/office/powerpoint/2010/main" val="360293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2968" y="235231"/>
            <a:ext cx="7069831" cy="1012543"/>
          </a:xfrm>
        </p:spPr>
        <p:txBody>
          <a:bodyPr>
            <a:noAutofit/>
          </a:bodyPr>
          <a:lstStyle/>
          <a:p>
            <a:r>
              <a:rPr lang="en-US" dirty="0"/>
              <a:t>The big picture—Title IV A</a:t>
            </a:r>
          </a:p>
        </p:txBody>
      </p:sp>
      <p:sp>
        <p:nvSpPr>
          <p:cNvPr id="6" name="TextBox 5">
            <a:extLst>
              <a:ext uri="{FF2B5EF4-FFF2-40B4-BE49-F238E27FC236}">
                <a16:creationId xmlns:a16="http://schemas.microsoft.com/office/drawing/2014/main" id="{7C1FBF06-EF60-4876-861C-962AC9DA9DFF}"/>
              </a:ext>
            </a:extLst>
          </p:cNvPr>
          <p:cNvSpPr txBox="1"/>
          <p:nvPr/>
        </p:nvSpPr>
        <p:spPr>
          <a:xfrm>
            <a:off x="598885" y="1247774"/>
            <a:ext cx="10994230" cy="4401205"/>
          </a:xfrm>
          <a:prstGeom prst="rect">
            <a:avLst/>
          </a:prstGeom>
          <a:noFill/>
        </p:spPr>
        <p:txBody>
          <a:bodyPr wrap="square">
            <a:spAutoFit/>
          </a:bodyPr>
          <a:lstStyle/>
          <a:p>
            <a:pPr marL="742950" indent="-742950">
              <a:buFont typeface="+mj-lt"/>
              <a:buAutoNum type="arabicPeriod"/>
            </a:pPr>
            <a:r>
              <a:rPr lang="en-US" sz="4000" dirty="0"/>
              <a:t>Provide all students with access to a well-rounded education—including in the arts.</a:t>
            </a:r>
          </a:p>
          <a:p>
            <a:pPr marL="742950" indent="-742950">
              <a:buFont typeface="+mj-lt"/>
              <a:buAutoNum type="arabicPeriod"/>
            </a:pPr>
            <a:endParaRPr lang="en-US" sz="4000" dirty="0"/>
          </a:p>
          <a:p>
            <a:pPr marL="742950" indent="-742950">
              <a:buFont typeface="+mj-lt"/>
              <a:buAutoNum type="arabicPeriod"/>
            </a:pPr>
            <a:r>
              <a:rPr lang="en-US" sz="4000" dirty="0"/>
              <a:t> Improve school safety for student learning.</a:t>
            </a:r>
          </a:p>
          <a:p>
            <a:pPr marL="742950" indent="-742950">
              <a:buFont typeface="+mj-lt"/>
              <a:buAutoNum type="arabicPeriod"/>
            </a:pPr>
            <a:endParaRPr lang="en-US" sz="4000" dirty="0"/>
          </a:p>
          <a:p>
            <a:pPr marL="742950" indent="-742950">
              <a:buFont typeface="+mj-lt"/>
              <a:buAutoNum type="arabicPeriod"/>
            </a:pPr>
            <a:r>
              <a:rPr lang="en-US" sz="4000" dirty="0"/>
              <a:t> Improve the use of technology to improve the digital literacy of all students.</a:t>
            </a:r>
          </a:p>
        </p:txBody>
      </p:sp>
    </p:spTree>
    <p:extLst>
      <p:ext uri="{BB962C8B-B14F-4D97-AF65-F5344CB8AC3E}">
        <p14:creationId xmlns:p14="http://schemas.microsoft.com/office/powerpoint/2010/main" val="5451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8223" y="1768073"/>
            <a:ext cx="436017" cy="769441"/>
          </a:xfrm>
          <a:prstGeom prst="rect">
            <a:avLst/>
          </a:prstGeom>
        </p:spPr>
        <p:txBody>
          <a:bodyPr wrap="none">
            <a:spAutoFit/>
          </a:bodyPr>
          <a:lstStyle/>
          <a:p>
            <a:r>
              <a:rPr lang="en-US" sz="4400" b="1" spc="-20" dirty="0"/>
              <a:t>  </a:t>
            </a:r>
            <a:endParaRPr lang="en-US" sz="4400" dirty="0"/>
          </a:p>
        </p:txBody>
      </p:sp>
      <p:sp>
        <p:nvSpPr>
          <p:cNvPr id="2" name="Rectangle 1">
            <a:extLst>
              <a:ext uri="{FF2B5EF4-FFF2-40B4-BE49-F238E27FC236}">
                <a16:creationId xmlns:a16="http://schemas.microsoft.com/office/drawing/2014/main" id="{4AAAC3BF-F2AE-4035-B316-391C80826CB7}"/>
              </a:ext>
            </a:extLst>
          </p:cNvPr>
          <p:cNvSpPr/>
          <p:nvPr/>
        </p:nvSpPr>
        <p:spPr>
          <a:xfrm>
            <a:off x="1595919" y="2537514"/>
            <a:ext cx="11835829" cy="3046988"/>
          </a:xfrm>
          <a:prstGeom prst="rect">
            <a:avLst/>
          </a:prstGeom>
        </p:spPr>
        <p:txBody>
          <a:bodyPr wrap="square">
            <a:spAutoFit/>
          </a:bodyPr>
          <a:lstStyle/>
          <a:p>
            <a:r>
              <a:rPr lang="en-US" sz="4800" b="1" dirty="0">
                <a:solidFill>
                  <a:prstClr val="black"/>
                </a:solidFill>
              </a:rPr>
              <a:t>       </a:t>
            </a:r>
            <a:r>
              <a:rPr lang="en-US" sz="4800" b="1" dirty="0"/>
              <a:t>Title IV A is a permanent</a:t>
            </a:r>
          </a:p>
          <a:p>
            <a:r>
              <a:rPr lang="en-US" sz="4800" b="1" dirty="0"/>
              <a:t> Department of Education fund! </a:t>
            </a:r>
          </a:p>
          <a:p>
            <a:endParaRPr lang="en-US" sz="4800" b="1" dirty="0">
              <a:solidFill>
                <a:prstClr val="black"/>
              </a:solidFill>
            </a:endParaRPr>
          </a:p>
          <a:p>
            <a:pPr algn="ctr"/>
            <a:r>
              <a:rPr lang="en-US" sz="4800" b="1" dirty="0">
                <a:solidFill>
                  <a:prstClr val="black"/>
                </a:solidFill>
              </a:rPr>
              <a:t>  </a:t>
            </a:r>
            <a:endParaRPr lang="en-US" sz="4800" b="1" dirty="0"/>
          </a:p>
        </p:txBody>
      </p:sp>
    </p:spTree>
    <p:extLst>
      <p:ext uri="{BB962C8B-B14F-4D97-AF65-F5344CB8AC3E}">
        <p14:creationId xmlns:p14="http://schemas.microsoft.com/office/powerpoint/2010/main" val="363619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8223" y="1768073"/>
            <a:ext cx="436017" cy="769441"/>
          </a:xfrm>
          <a:prstGeom prst="rect">
            <a:avLst/>
          </a:prstGeom>
        </p:spPr>
        <p:txBody>
          <a:bodyPr wrap="none">
            <a:spAutoFit/>
          </a:bodyPr>
          <a:lstStyle/>
          <a:p>
            <a:r>
              <a:rPr lang="en-US" sz="4400" b="1" spc="-20" dirty="0"/>
              <a:t>  </a:t>
            </a:r>
            <a:endParaRPr lang="en-US" sz="4400" dirty="0"/>
          </a:p>
        </p:txBody>
      </p:sp>
      <p:sp>
        <p:nvSpPr>
          <p:cNvPr id="2" name="Rectangle 1">
            <a:extLst>
              <a:ext uri="{FF2B5EF4-FFF2-40B4-BE49-F238E27FC236}">
                <a16:creationId xmlns:a16="http://schemas.microsoft.com/office/drawing/2014/main" id="{4AAAC3BF-F2AE-4035-B316-391C80826CB7}"/>
              </a:ext>
            </a:extLst>
          </p:cNvPr>
          <p:cNvSpPr/>
          <p:nvPr/>
        </p:nvSpPr>
        <p:spPr>
          <a:xfrm>
            <a:off x="737506" y="1768073"/>
            <a:ext cx="10716988" cy="3785652"/>
          </a:xfrm>
          <a:prstGeom prst="rect">
            <a:avLst/>
          </a:prstGeom>
        </p:spPr>
        <p:txBody>
          <a:bodyPr wrap="square">
            <a:spAutoFit/>
          </a:bodyPr>
          <a:lstStyle/>
          <a:p>
            <a:pPr algn="ctr"/>
            <a:r>
              <a:rPr lang="en-US" sz="4800" b="1" dirty="0">
                <a:solidFill>
                  <a:prstClr val="black"/>
                </a:solidFill>
              </a:rPr>
              <a:t>The Elementary and Secondary </a:t>
            </a:r>
          </a:p>
          <a:p>
            <a:pPr algn="ctr"/>
            <a:r>
              <a:rPr lang="en-US" sz="4800" b="1" dirty="0">
                <a:solidFill>
                  <a:prstClr val="black"/>
                </a:solidFill>
              </a:rPr>
              <a:t>Education Relief fund (ESSER)</a:t>
            </a:r>
          </a:p>
          <a:p>
            <a:pPr algn="ctr"/>
            <a:r>
              <a:rPr lang="en-US" sz="4800" b="1" dirty="0">
                <a:solidFill>
                  <a:prstClr val="black"/>
                </a:solidFill>
              </a:rPr>
              <a:t>&amp;</a:t>
            </a:r>
          </a:p>
          <a:p>
            <a:pPr algn="ctr"/>
            <a:r>
              <a:rPr lang="en-US" sz="4800" b="1" dirty="0">
                <a:solidFill>
                  <a:prstClr val="black"/>
                </a:solidFill>
              </a:rPr>
              <a:t>Title IV A</a:t>
            </a:r>
          </a:p>
          <a:p>
            <a:pPr algn="ctr"/>
            <a:r>
              <a:rPr lang="en-US" sz="4800" b="1" dirty="0">
                <a:solidFill>
                  <a:prstClr val="black"/>
                </a:solidFill>
              </a:rPr>
              <a:t>  </a:t>
            </a:r>
            <a:endParaRPr lang="en-US" sz="4800" b="1" dirty="0"/>
          </a:p>
        </p:txBody>
      </p:sp>
    </p:spTree>
    <p:extLst>
      <p:ext uri="{BB962C8B-B14F-4D97-AF65-F5344CB8AC3E}">
        <p14:creationId xmlns:p14="http://schemas.microsoft.com/office/powerpoint/2010/main" val="339206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8223" y="1768073"/>
            <a:ext cx="436017" cy="769441"/>
          </a:xfrm>
          <a:prstGeom prst="rect">
            <a:avLst/>
          </a:prstGeom>
        </p:spPr>
        <p:txBody>
          <a:bodyPr wrap="none">
            <a:spAutoFit/>
          </a:bodyPr>
          <a:lstStyle/>
          <a:p>
            <a:r>
              <a:rPr lang="en-US" sz="4400" b="1" spc="-20" dirty="0"/>
              <a:t>  </a:t>
            </a:r>
            <a:endParaRPr lang="en-US" sz="4400" dirty="0"/>
          </a:p>
        </p:txBody>
      </p:sp>
      <p:sp>
        <p:nvSpPr>
          <p:cNvPr id="2" name="Rectangle 1">
            <a:extLst>
              <a:ext uri="{FF2B5EF4-FFF2-40B4-BE49-F238E27FC236}">
                <a16:creationId xmlns:a16="http://schemas.microsoft.com/office/drawing/2014/main" id="{4AAAC3BF-F2AE-4035-B316-391C80826CB7}"/>
              </a:ext>
            </a:extLst>
          </p:cNvPr>
          <p:cNvSpPr/>
          <p:nvPr/>
        </p:nvSpPr>
        <p:spPr>
          <a:xfrm>
            <a:off x="708917" y="1595021"/>
            <a:ext cx="11147725" cy="5262979"/>
          </a:xfrm>
          <a:prstGeom prst="rect">
            <a:avLst/>
          </a:prstGeom>
        </p:spPr>
        <p:txBody>
          <a:bodyPr wrap="square">
            <a:spAutoFit/>
          </a:bodyPr>
          <a:lstStyle/>
          <a:p>
            <a:r>
              <a:rPr lang="en-US" sz="4800" b="1" dirty="0">
                <a:solidFill>
                  <a:prstClr val="black"/>
                </a:solidFill>
              </a:rPr>
              <a:t>       </a:t>
            </a:r>
            <a:r>
              <a:rPr lang="en-US" sz="4800" b="1" dirty="0">
                <a:solidFill>
                  <a:srgbClr val="FF0000"/>
                </a:solidFill>
              </a:rPr>
              <a:t>Title IV A</a:t>
            </a:r>
          </a:p>
          <a:p>
            <a:pPr marL="685800" indent="-685800">
              <a:buFont typeface="Wingdings" panose="05000000000000000000" pitchFamily="2" charset="2"/>
              <a:buChar char="ü"/>
            </a:pPr>
            <a:r>
              <a:rPr lang="en-US" sz="4800" b="1" dirty="0">
                <a:solidFill>
                  <a:prstClr val="black"/>
                </a:solidFill>
              </a:rPr>
              <a:t>$1.6B in 2021</a:t>
            </a:r>
          </a:p>
          <a:p>
            <a:pPr marL="685800" indent="-685800">
              <a:buFont typeface="Wingdings" panose="05000000000000000000" pitchFamily="2" charset="2"/>
              <a:buChar char="ü"/>
            </a:pPr>
            <a:r>
              <a:rPr lang="en-US" sz="4800" b="1" dirty="0">
                <a:solidFill>
                  <a:prstClr val="black"/>
                </a:solidFill>
              </a:rPr>
              <a:t>Proposed level funding for 2022</a:t>
            </a:r>
          </a:p>
          <a:p>
            <a:pPr marL="685800" indent="-685800">
              <a:buFont typeface="Wingdings" panose="05000000000000000000" pitchFamily="2" charset="2"/>
              <a:buChar char="ü"/>
            </a:pPr>
            <a:r>
              <a:rPr lang="en-US" sz="4800" b="1" dirty="0">
                <a:solidFill>
                  <a:prstClr val="black"/>
                </a:solidFill>
              </a:rPr>
              <a:t>The Title IV A Coalition has suggested $2.2B</a:t>
            </a:r>
          </a:p>
          <a:p>
            <a:endParaRPr lang="en-US" sz="4800" b="1" dirty="0">
              <a:solidFill>
                <a:prstClr val="black"/>
              </a:solidFill>
            </a:endParaRPr>
          </a:p>
          <a:p>
            <a:pPr algn="ctr"/>
            <a:r>
              <a:rPr lang="en-US" sz="4800" b="1" dirty="0">
                <a:solidFill>
                  <a:prstClr val="black"/>
                </a:solidFill>
              </a:rPr>
              <a:t>  </a:t>
            </a:r>
            <a:endParaRPr lang="en-US" sz="4800" b="1" dirty="0"/>
          </a:p>
        </p:txBody>
      </p:sp>
    </p:spTree>
    <p:extLst>
      <p:ext uri="{BB962C8B-B14F-4D97-AF65-F5344CB8AC3E}">
        <p14:creationId xmlns:p14="http://schemas.microsoft.com/office/powerpoint/2010/main" val="2490062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2968" y="235231"/>
            <a:ext cx="7069831" cy="1012543"/>
          </a:xfrm>
        </p:spPr>
        <p:txBody>
          <a:bodyPr>
            <a:noAutofit/>
          </a:bodyPr>
          <a:lstStyle/>
          <a:p>
            <a:r>
              <a:rPr lang="en-US" dirty="0"/>
              <a:t>The big picture—Title IV A</a:t>
            </a:r>
          </a:p>
        </p:txBody>
      </p:sp>
      <p:sp>
        <p:nvSpPr>
          <p:cNvPr id="6" name="TextBox 5">
            <a:extLst>
              <a:ext uri="{FF2B5EF4-FFF2-40B4-BE49-F238E27FC236}">
                <a16:creationId xmlns:a16="http://schemas.microsoft.com/office/drawing/2014/main" id="{7C1FBF06-EF60-4876-861C-962AC9DA9DFF}"/>
              </a:ext>
            </a:extLst>
          </p:cNvPr>
          <p:cNvSpPr txBox="1"/>
          <p:nvPr/>
        </p:nvSpPr>
        <p:spPr>
          <a:xfrm>
            <a:off x="340746" y="1003038"/>
            <a:ext cx="10994230" cy="5324535"/>
          </a:xfrm>
          <a:prstGeom prst="rect">
            <a:avLst/>
          </a:prstGeom>
          <a:noFill/>
        </p:spPr>
        <p:txBody>
          <a:bodyPr wrap="square">
            <a:spAutoFit/>
          </a:bodyPr>
          <a:lstStyle/>
          <a:p>
            <a:pPr marL="457200" indent="-457200">
              <a:buFont typeface="Wingdings" panose="05000000000000000000" pitchFamily="2" charset="2"/>
              <a:buChar char="ü"/>
            </a:pPr>
            <a:endParaRPr lang="en-US" sz="2800" dirty="0"/>
          </a:p>
          <a:p>
            <a:pPr marL="457200" indent="-457200">
              <a:buFont typeface="Wingdings" panose="05000000000000000000" pitchFamily="2" charset="2"/>
              <a:buChar char="ü"/>
            </a:pPr>
            <a:r>
              <a:rPr lang="en-US" sz="2600" dirty="0"/>
              <a:t>Districts Title IV A applications grant applications in the spring of each year and generally are processed by the beginning of the new school year.</a:t>
            </a:r>
          </a:p>
          <a:p>
            <a:pPr marL="457200" indent="-457200">
              <a:buFont typeface="Wingdings" panose="05000000000000000000" pitchFamily="2" charset="2"/>
              <a:buChar char="ü"/>
            </a:pPr>
            <a:endParaRPr lang="en-US" sz="2600" dirty="0"/>
          </a:p>
          <a:p>
            <a:pPr marL="457200" indent="-457200">
              <a:buFont typeface="Wingdings" panose="05000000000000000000" pitchFamily="2" charset="2"/>
              <a:buChar char="ü"/>
            </a:pPr>
            <a:r>
              <a:rPr lang="en-US" sz="2600" dirty="0"/>
              <a:t>Districts receiving at least $30,000 in Title IV,  A funding must commit to at least 20% of their grant be applied to each of three designated areas of technology, safety, and well-rounded subject areas.</a:t>
            </a:r>
          </a:p>
          <a:p>
            <a:pPr marL="457200" indent="-457200">
              <a:buFont typeface="Wingdings" panose="05000000000000000000" pitchFamily="2" charset="2"/>
              <a:buChar char="ü"/>
            </a:pPr>
            <a:endParaRPr lang="en-US" sz="2600" dirty="0"/>
          </a:p>
          <a:p>
            <a:pPr marL="457200" indent="-457200">
              <a:buFont typeface="Wingdings" panose="05000000000000000000" pitchFamily="2" charset="2"/>
              <a:buChar char="ü"/>
            </a:pPr>
            <a:r>
              <a:rPr lang="en-US" sz="2600" dirty="0"/>
              <a:t>Districts receiving less than $30,000 in Title IV, A funding only need to meet one or more factors</a:t>
            </a:r>
          </a:p>
          <a:p>
            <a:pPr marL="457200" indent="-457200">
              <a:buFont typeface="Wingdings" panose="05000000000000000000" pitchFamily="2" charset="2"/>
              <a:buChar char="ü"/>
            </a:pPr>
            <a:endParaRPr lang="en-US" sz="2600" dirty="0"/>
          </a:p>
          <a:p>
            <a:pPr marL="457200" indent="-457200">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rPr>
              <a:t>Districts are required to complete a </a:t>
            </a:r>
            <a:r>
              <a:rPr lang="en-US" sz="2600" i="1" dirty="0">
                <a:effectLst/>
                <a:latin typeface="Calibri" panose="020F0502020204030204" pitchFamily="34" charset="0"/>
                <a:ea typeface="Times New Roman" panose="02020603050405020304" pitchFamily="18" charset="0"/>
              </a:rPr>
              <a:t>Needs Assessment </a:t>
            </a:r>
            <a:r>
              <a:rPr lang="en-US" sz="2600" dirty="0">
                <a:effectLst/>
                <a:latin typeface="Calibri" panose="020F0502020204030204" pitchFamily="34" charset="0"/>
                <a:ea typeface="Times New Roman" panose="02020603050405020304" pitchFamily="18" charset="0"/>
              </a:rPr>
              <a:t>to determine where Title IV, Part A funds can be used.</a:t>
            </a:r>
            <a:endParaRPr lang="en-US" sz="2600" dirty="0"/>
          </a:p>
        </p:txBody>
      </p:sp>
    </p:spTree>
    <p:extLst>
      <p:ext uri="{BB962C8B-B14F-4D97-AF65-F5344CB8AC3E}">
        <p14:creationId xmlns:p14="http://schemas.microsoft.com/office/powerpoint/2010/main" val="3283987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393" y="225706"/>
            <a:ext cx="7069831" cy="1012543"/>
          </a:xfrm>
        </p:spPr>
        <p:txBody>
          <a:bodyPr>
            <a:noAutofit/>
          </a:bodyPr>
          <a:lstStyle/>
          <a:p>
            <a:r>
              <a:rPr lang="en-US" sz="3600" dirty="0"/>
              <a:t>Title IV A Theatre Funding Examples</a:t>
            </a:r>
          </a:p>
        </p:txBody>
      </p:sp>
      <p:sp>
        <p:nvSpPr>
          <p:cNvPr id="5" name="TextBox 4">
            <a:extLst>
              <a:ext uri="{FF2B5EF4-FFF2-40B4-BE49-F238E27FC236}">
                <a16:creationId xmlns:a16="http://schemas.microsoft.com/office/drawing/2014/main" id="{2047DBF3-CE94-4426-B35F-F9EED8A6B4DC}"/>
              </a:ext>
            </a:extLst>
          </p:cNvPr>
          <p:cNvSpPr txBox="1"/>
          <p:nvPr/>
        </p:nvSpPr>
        <p:spPr>
          <a:xfrm>
            <a:off x="554831" y="1420256"/>
            <a:ext cx="11082338" cy="4728539"/>
          </a:xfrm>
          <a:prstGeom prst="rect">
            <a:avLst/>
          </a:prstGeom>
          <a:noFill/>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Personal Protective Equipment</a:t>
            </a:r>
          </a:p>
          <a:p>
            <a:pPr marL="457200" marR="0" indent="-457200">
              <a:lnSpc>
                <a:spcPct val="107000"/>
              </a:lnSpc>
              <a:spcBef>
                <a:spcPts val="0"/>
              </a:spcBef>
              <a:spcAft>
                <a:spcPts val="80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Teacher professional development such as conferences, in-service, </a:t>
            </a:r>
            <a:r>
              <a:rPr lang="en-US" sz="3600" dirty="0">
                <a:latin typeface="Calibri" panose="020F0502020204030204" pitchFamily="34" charset="0"/>
                <a:ea typeface="Calibri" panose="020F0502020204030204" pitchFamily="34" charset="0"/>
                <a:cs typeface="Times New Roman" panose="02020603050405020304" pitchFamily="18" charset="0"/>
              </a:rPr>
              <a:t>or </a:t>
            </a:r>
            <a:r>
              <a:rPr lang="en-US" sz="3600" dirty="0">
                <a:effectLst/>
                <a:latin typeface="Calibri" panose="020F0502020204030204" pitchFamily="34" charset="0"/>
                <a:ea typeface="Calibri" panose="020F0502020204030204" pitchFamily="34" charset="0"/>
                <a:cs typeface="Times New Roman" panose="02020603050405020304" pitchFamily="18" charset="0"/>
              </a:rPr>
              <a:t>workshops</a:t>
            </a:r>
          </a:p>
          <a:p>
            <a:pPr marL="457200" marR="0" indent="-457200">
              <a:lnSpc>
                <a:spcPct val="107000"/>
              </a:lnSpc>
              <a:spcBef>
                <a:spcPts val="0"/>
              </a:spcBef>
              <a:spcAft>
                <a:spcPts val="80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Adding or expanding Theatre courses </a:t>
            </a:r>
          </a:p>
          <a:p>
            <a:pPr marL="457200" marR="0" indent="-457200">
              <a:lnSpc>
                <a:spcPct val="107000"/>
              </a:lnSpc>
              <a:spcBef>
                <a:spcPts val="0"/>
              </a:spcBef>
              <a:spcAft>
                <a:spcPts val="80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Resources, software, and textbooks and/or scripts</a:t>
            </a:r>
          </a:p>
          <a:p>
            <a:pPr marL="457200" marR="0" indent="-457200">
              <a:lnSpc>
                <a:spcPct val="107000"/>
              </a:lnSpc>
              <a:spcBef>
                <a:spcPts val="0"/>
              </a:spcBef>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Times New Roman" panose="02020603050405020304" pitchFamily="18" charset="0"/>
              </a:rPr>
              <a:t>Stage technology—boards, lights, audio equipment, etc.</a:t>
            </a:r>
          </a:p>
          <a:p>
            <a:pPr marL="457200" marR="0" indent="-457200">
              <a:lnSpc>
                <a:spcPct val="107000"/>
              </a:lnSpc>
              <a:spcBef>
                <a:spcPts val="0"/>
              </a:spcBef>
              <a:spcAft>
                <a:spcPts val="80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Facilities upgrades—seating, curtains, storage, etc.   </a:t>
            </a:r>
          </a:p>
        </p:txBody>
      </p:sp>
    </p:spTree>
    <p:extLst>
      <p:ext uri="{BB962C8B-B14F-4D97-AF65-F5344CB8AC3E}">
        <p14:creationId xmlns:p14="http://schemas.microsoft.com/office/powerpoint/2010/main" val="595540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705" y="182897"/>
            <a:ext cx="9365357" cy="1012543"/>
          </a:xfrm>
        </p:spPr>
        <p:txBody>
          <a:bodyPr>
            <a:noAutofit/>
          </a:bodyPr>
          <a:lstStyle/>
          <a:p>
            <a:pPr>
              <a:lnSpc>
                <a:spcPct val="100000"/>
              </a:lnSpc>
              <a:spcBef>
                <a:spcPts val="0"/>
              </a:spcBef>
            </a:pPr>
            <a:r>
              <a:rPr lang="en-US" dirty="0"/>
              <a:t>Title IV A—facts</a:t>
            </a:r>
          </a:p>
          <a:p>
            <a:pPr>
              <a:lnSpc>
                <a:spcPct val="100000"/>
              </a:lnSpc>
              <a:spcBef>
                <a:spcPts val="0"/>
              </a:spcBef>
            </a:pPr>
            <a:r>
              <a:rPr lang="en-US" dirty="0"/>
              <a:t> </a:t>
            </a:r>
          </a:p>
        </p:txBody>
      </p:sp>
      <p:sp>
        <p:nvSpPr>
          <p:cNvPr id="6" name="TextBox 5">
            <a:extLst>
              <a:ext uri="{FF2B5EF4-FFF2-40B4-BE49-F238E27FC236}">
                <a16:creationId xmlns:a16="http://schemas.microsoft.com/office/drawing/2014/main" id="{7C1FBF06-EF60-4876-861C-962AC9DA9DFF}"/>
              </a:ext>
            </a:extLst>
          </p:cNvPr>
          <p:cNvSpPr txBox="1"/>
          <p:nvPr/>
        </p:nvSpPr>
        <p:spPr>
          <a:xfrm>
            <a:off x="443000" y="966570"/>
            <a:ext cx="11358295" cy="6268383"/>
          </a:xfrm>
          <a:prstGeom prst="rect">
            <a:avLst/>
          </a:prstGeom>
          <a:noFill/>
        </p:spPr>
        <p:txBody>
          <a:bodyPr wrap="square">
            <a:spAutoFit/>
          </a:bodyPr>
          <a:lstStyle/>
          <a:p>
            <a:pPr>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spcAft>
                <a:spcPts val="800"/>
              </a:spcAft>
              <a:buFont typeface="+mj-lt"/>
              <a:buAutoNum type="arabicPeriod"/>
            </a:pPr>
            <a:r>
              <a:rPr lang="en-US" sz="3200" b="1" dirty="0">
                <a:latin typeface="Calibri" panose="020F0502020204030204" pitchFamily="34" charset="0"/>
                <a:ea typeface="Calibri" panose="020F0502020204030204" pitchFamily="34" charset="0"/>
                <a:cs typeface="Times New Roman" panose="02020603050405020304" pitchFamily="18" charset="0"/>
              </a:rPr>
              <a:t>These federal funds are meant to be supplemental in nature – not to supplant what is already provided locally.</a:t>
            </a:r>
          </a:p>
          <a:p>
            <a:pPr marL="457200" indent="-457200">
              <a:spcAft>
                <a:spcPts val="800"/>
              </a:spcAft>
              <a:buFont typeface="+mj-lt"/>
              <a:buAutoNum type="arabicPeriod"/>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800"/>
              </a:spcAft>
              <a:buFont typeface="+mj-lt"/>
              <a:buAutoNum type="arabicPeriod"/>
            </a:pPr>
            <a:r>
              <a:rPr lang="en-US" sz="3200" b="1" dirty="0">
                <a:latin typeface="Calibri" panose="020F0502020204030204" pitchFamily="34" charset="0"/>
                <a:ea typeface="Calibri" panose="020F0502020204030204" pitchFamily="34" charset="0"/>
                <a:cs typeface="Times New Roman" panose="02020603050405020304" pitchFamily="18" charset="0"/>
              </a:rPr>
              <a:t>To receive Title IV A funds a school must be classified as Title I or be in a district that has a Title I school.</a:t>
            </a:r>
          </a:p>
          <a:p>
            <a:pPr marL="457200" indent="-457200">
              <a:spcAft>
                <a:spcPts val="800"/>
              </a:spcAft>
              <a:buFont typeface="+mj-lt"/>
              <a:buAutoNum type="arabicPeriod"/>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800"/>
              </a:spcAft>
              <a:buFont typeface="+mj-lt"/>
              <a:buAutoNum type="arabicPeriod"/>
            </a:pPr>
            <a:r>
              <a:rPr lang="en-US" sz="3200" b="1" dirty="0">
                <a:latin typeface="Calibri" panose="020F0502020204030204" pitchFamily="34" charset="0"/>
                <a:ea typeface="Times New Roman" panose="02020603050405020304" pitchFamily="18" charset="0"/>
                <a:cs typeface="Times New Roman" panose="02020603050405020304" pitchFamily="18" charset="0"/>
              </a:rPr>
              <a:t>Title IV A funds DO NOT carry over from one year to the next.</a:t>
            </a:r>
            <a:endParaRPr lang="en-US" sz="3200" b="1" dirty="0">
              <a:effectLst/>
              <a:latin typeface="Times New Roman" panose="02020603050405020304" pitchFamily="18" charset="0"/>
              <a:ea typeface="Times New Roman" panose="02020603050405020304" pitchFamily="18" charset="0"/>
            </a:endParaRPr>
          </a:p>
          <a:p>
            <a:pPr marL="0" marR="0">
              <a:spcBef>
                <a:spcPts val="0"/>
              </a:spcBef>
              <a:spcAft>
                <a:spcPts val="800"/>
              </a:spcAft>
            </a:pP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ü"/>
            </a:pPr>
            <a:endParaRPr lang="en-US" sz="2800" dirty="0"/>
          </a:p>
        </p:txBody>
      </p:sp>
    </p:spTree>
    <p:extLst>
      <p:ext uri="{BB962C8B-B14F-4D97-AF65-F5344CB8AC3E}">
        <p14:creationId xmlns:p14="http://schemas.microsoft.com/office/powerpoint/2010/main" val="15718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93" y="120931"/>
            <a:ext cx="7069831" cy="1012543"/>
          </a:xfrm>
        </p:spPr>
        <p:txBody>
          <a:bodyPr>
            <a:noAutofit/>
          </a:bodyPr>
          <a:lstStyle/>
          <a:p>
            <a:pPr>
              <a:lnSpc>
                <a:spcPct val="100000"/>
              </a:lnSpc>
              <a:spcBef>
                <a:spcPts val="0"/>
              </a:spcBef>
            </a:pPr>
            <a:r>
              <a:rPr lang="en-US" dirty="0"/>
              <a:t>Applying for federal funds—four steps</a:t>
            </a:r>
          </a:p>
        </p:txBody>
      </p:sp>
      <p:sp>
        <p:nvSpPr>
          <p:cNvPr id="6" name="TextBox 5">
            <a:extLst>
              <a:ext uri="{FF2B5EF4-FFF2-40B4-BE49-F238E27FC236}">
                <a16:creationId xmlns:a16="http://schemas.microsoft.com/office/drawing/2014/main" id="{7C1FBF06-EF60-4876-861C-962AC9DA9DFF}"/>
              </a:ext>
            </a:extLst>
          </p:cNvPr>
          <p:cNvSpPr txBox="1"/>
          <p:nvPr/>
        </p:nvSpPr>
        <p:spPr>
          <a:xfrm>
            <a:off x="438151" y="1266824"/>
            <a:ext cx="4191000" cy="4606389"/>
          </a:xfrm>
          <a:prstGeom prst="rect">
            <a:avLst/>
          </a:prstGeom>
          <a:noFill/>
        </p:spPr>
        <p:txBody>
          <a:bodyPr wrap="square">
            <a:spAutoFit/>
          </a:bodyPr>
          <a:lstStyle/>
          <a:p>
            <a:pPr>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spcAft>
                <a:spcPts val="800"/>
              </a:spcAft>
              <a:buFont typeface="+mj-lt"/>
              <a:buAutoNum type="arabicPeriod"/>
            </a:pPr>
            <a:r>
              <a:rPr lang="en-US" sz="4400" b="1" dirty="0">
                <a:effectLst/>
                <a:latin typeface="Calibri" panose="020F0502020204030204" pitchFamily="34" charset="0"/>
                <a:ea typeface="Calibri" panose="020F0502020204030204" pitchFamily="34" charset="0"/>
                <a:cs typeface="Times New Roman" panose="02020603050405020304" pitchFamily="18" charset="0"/>
              </a:rPr>
              <a:t>Find out who is responsible for managing your district’s federal funds </a:t>
            </a:r>
            <a:r>
              <a:rPr lang="en-US" sz="4400" b="1" dirty="0">
                <a:latin typeface="Calibri" panose="020F0502020204030204" pitchFamily="34" charset="0"/>
                <a:ea typeface="Calibri" panose="020F0502020204030204" pitchFamily="34" charset="0"/>
                <a:cs typeface="Times New Roman" panose="02020603050405020304" pitchFamily="18" charset="0"/>
              </a:rPr>
              <a:t> </a:t>
            </a:r>
            <a:r>
              <a:rPr lang="en-US" sz="4400" dirty="0">
                <a:latin typeface="Calibri" panose="020F050202020403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ü"/>
            </a:pPr>
            <a:endParaRPr lang="en-US" sz="2800" dirty="0"/>
          </a:p>
        </p:txBody>
      </p:sp>
      <p:pic>
        <p:nvPicPr>
          <p:cNvPr id="1026" name="Picture 2" descr="School Administrator Career Information - IResearchNet">
            <a:extLst>
              <a:ext uri="{FF2B5EF4-FFF2-40B4-BE49-F238E27FC236}">
                <a16:creationId xmlns:a16="http://schemas.microsoft.com/office/drawing/2014/main" id="{52262E7C-E4E3-4B9C-8604-7484AAA50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88855"/>
            <a:ext cx="4600575" cy="336232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761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93" y="120931"/>
            <a:ext cx="7069831" cy="1012543"/>
          </a:xfrm>
        </p:spPr>
        <p:txBody>
          <a:bodyPr>
            <a:noAutofit/>
          </a:bodyPr>
          <a:lstStyle/>
          <a:p>
            <a:pPr>
              <a:lnSpc>
                <a:spcPct val="100000"/>
              </a:lnSpc>
              <a:spcBef>
                <a:spcPts val="0"/>
              </a:spcBef>
            </a:pPr>
            <a:r>
              <a:rPr lang="en-US" dirty="0"/>
              <a:t>Applying for federal funds—four steps</a:t>
            </a:r>
          </a:p>
        </p:txBody>
      </p:sp>
      <p:sp>
        <p:nvSpPr>
          <p:cNvPr id="6" name="TextBox 5">
            <a:extLst>
              <a:ext uri="{FF2B5EF4-FFF2-40B4-BE49-F238E27FC236}">
                <a16:creationId xmlns:a16="http://schemas.microsoft.com/office/drawing/2014/main" id="{7C1FBF06-EF60-4876-861C-962AC9DA9DFF}"/>
              </a:ext>
            </a:extLst>
          </p:cNvPr>
          <p:cNvSpPr txBox="1"/>
          <p:nvPr/>
        </p:nvSpPr>
        <p:spPr>
          <a:xfrm>
            <a:off x="542925" y="933449"/>
            <a:ext cx="4448175" cy="4914166"/>
          </a:xfrm>
          <a:prstGeom prst="rect">
            <a:avLst/>
          </a:prstGeom>
          <a:noFill/>
        </p:spPr>
        <p:txBody>
          <a:bodyPr wrap="square">
            <a:spAutoFit/>
          </a:bodyPr>
          <a:lstStyle/>
          <a:p>
            <a:pPr>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 2. </a:t>
            </a:r>
            <a:r>
              <a:rPr lang="en-US" sz="4400" b="1" dirty="0">
                <a:latin typeface="Calibri" panose="020F0502020204030204" pitchFamily="34" charset="0"/>
                <a:ea typeface="Calibri" panose="020F0502020204030204" pitchFamily="34" charset="0"/>
                <a:cs typeface="Times New Roman" panose="02020603050405020304" pitchFamily="18" charset="0"/>
              </a:rPr>
              <a:t>Do a needs assessment of your program</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ü"/>
            </a:pPr>
            <a:endParaRPr lang="en-US" sz="2800" dirty="0"/>
          </a:p>
        </p:txBody>
      </p:sp>
      <p:pic>
        <p:nvPicPr>
          <p:cNvPr id="4" name="Picture 3">
            <a:extLst>
              <a:ext uri="{FF2B5EF4-FFF2-40B4-BE49-F238E27FC236}">
                <a16:creationId xmlns:a16="http://schemas.microsoft.com/office/drawing/2014/main" id="{1C5BC313-F72E-4884-A32F-B625F7367CC1}"/>
              </a:ext>
            </a:extLst>
          </p:cNvPr>
          <p:cNvPicPr>
            <a:picLocks noChangeAspect="1"/>
          </p:cNvPicPr>
          <p:nvPr/>
        </p:nvPicPr>
        <p:blipFill>
          <a:blip r:embed="rId3"/>
          <a:stretch>
            <a:fillRect/>
          </a:stretch>
        </p:blipFill>
        <p:spPr>
          <a:xfrm>
            <a:off x="5393433" y="1133475"/>
            <a:ext cx="3524626" cy="4589232"/>
          </a:xfrm>
          <a:prstGeom prst="rect">
            <a:avLst/>
          </a:prstGeom>
          <a:ln w="19050">
            <a:solidFill>
              <a:schemeClr val="tx1"/>
            </a:solidFill>
          </a:ln>
        </p:spPr>
      </p:pic>
    </p:spTree>
    <p:extLst>
      <p:ext uri="{BB962C8B-B14F-4D97-AF65-F5344CB8AC3E}">
        <p14:creationId xmlns:p14="http://schemas.microsoft.com/office/powerpoint/2010/main" val="118523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93" y="120931"/>
            <a:ext cx="7069831" cy="1012543"/>
          </a:xfrm>
        </p:spPr>
        <p:txBody>
          <a:bodyPr>
            <a:noAutofit/>
          </a:bodyPr>
          <a:lstStyle/>
          <a:p>
            <a:pPr>
              <a:lnSpc>
                <a:spcPct val="100000"/>
              </a:lnSpc>
              <a:spcBef>
                <a:spcPts val="0"/>
              </a:spcBef>
            </a:pPr>
            <a:r>
              <a:rPr lang="en-US" dirty="0"/>
              <a:t>Applying for federal funds—four steps</a:t>
            </a:r>
          </a:p>
          <a:p>
            <a:pPr>
              <a:lnSpc>
                <a:spcPct val="100000"/>
              </a:lnSpc>
              <a:spcBef>
                <a:spcPts val="0"/>
              </a:spcBef>
            </a:pPr>
            <a:r>
              <a:rPr lang="en-US" dirty="0"/>
              <a:t> </a:t>
            </a:r>
          </a:p>
        </p:txBody>
      </p:sp>
      <p:sp>
        <p:nvSpPr>
          <p:cNvPr id="6" name="TextBox 5">
            <a:extLst>
              <a:ext uri="{FF2B5EF4-FFF2-40B4-BE49-F238E27FC236}">
                <a16:creationId xmlns:a16="http://schemas.microsoft.com/office/drawing/2014/main" id="{7C1FBF06-EF60-4876-861C-962AC9DA9DFF}"/>
              </a:ext>
            </a:extLst>
          </p:cNvPr>
          <p:cNvSpPr txBox="1"/>
          <p:nvPr/>
        </p:nvSpPr>
        <p:spPr>
          <a:xfrm>
            <a:off x="657226" y="1685924"/>
            <a:ext cx="3047999" cy="5642570"/>
          </a:xfrm>
          <a:prstGeom prst="rect">
            <a:avLst/>
          </a:prstGeom>
          <a:noFill/>
        </p:spPr>
        <p:txBody>
          <a:bodyPr wrap="square">
            <a:spAutoFit/>
          </a:bodyPr>
          <a:lstStyle/>
          <a:p>
            <a:pPr>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What do you need to teach and ensure theatre student learning in a safe and nurturing environment?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ea typeface="Times New Roman" panose="02020603050405020304" pitchFamily="18" charset="0"/>
            </a:endParaRPr>
          </a:p>
          <a:p>
            <a:pPr marL="0" marR="0">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ü"/>
            </a:pPr>
            <a:endParaRPr lang="en-US" sz="2800" dirty="0"/>
          </a:p>
        </p:txBody>
      </p:sp>
      <p:sp>
        <p:nvSpPr>
          <p:cNvPr id="5" name="TextBox 4">
            <a:extLst>
              <a:ext uri="{FF2B5EF4-FFF2-40B4-BE49-F238E27FC236}">
                <a16:creationId xmlns:a16="http://schemas.microsoft.com/office/drawing/2014/main" id="{5CA12098-46D5-48B7-8743-2D662FCA9A37}"/>
              </a:ext>
            </a:extLst>
          </p:cNvPr>
          <p:cNvSpPr txBox="1"/>
          <p:nvPr/>
        </p:nvSpPr>
        <p:spPr>
          <a:xfrm>
            <a:off x="4698206" y="1363265"/>
            <a:ext cx="6176962" cy="4801314"/>
          </a:xfrm>
          <a:prstGeom prst="rect">
            <a:avLst/>
          </a:prstGeom>
          <a:noFill/>
        </p:spPr>
        <p:txBody>
          <a:bodyPr wrap="square">
            <a:spAutoFit/>
          </a:bodyPr>
          <a:lstStyle/>
          <a:p>
            <a:pPr marL="285750" indent="-285750">
              <a:buFont typeface="Wingdings" panose="05000000000000000000" pitchFamily="2" charset="2"/>
              <a:buChar char="ü"/>
            </a:pPr>
            <a:r>
              <a:rPr lang="en-US" sz="1800" b="1" dirty="0"/>
              <a:t>Do you have a need for additional personal protective equipment to help students return to theatre classes and performance in person?</a:t>
            </a:r>
          </a:p>
          <a:p>
            <a:pPr marL="285750" indent="-285750">
              <a:buFont typeface="Wingdings" panose="05000000000000000000" pitchFamily="2" charset="2"/>
              <a:buChar char="ü"/>
            </a:pPr>
            <a:endParaRPr lang="en-US" sz="1800" b="1" dirty="0"/>
          </a:p>
          <a:p>
            <a:pPr marL="285750" indent="-285750">
              <a:buFont typeface="Wingdings" panose="05000000000000000000" pitchFamily="2" charset="2"/>
              <a:buChar char="ü"/>
            </a:pPr>
            <a:r>
              <a:rPr lang="en-US" sz="1800" b="1" dirty="0"/>
              <a:t> Do you have need for such things as additional scripts, textbooks, or shop tools, so students do not have to share them, to create a safer learning environment? </a:t>
            </a:r>
          </a:p>
          <a:p>
            <a:pPr marL="285750" indent="-285750">
              <a:buFont typeface="Wingdings" panose="05000000000000000000" pitchFamily="2" charset="2"/>
              <a:buChar char="ü"/>
            </a:pPr>
            <a:endParaRPr lang="en-US" sz="1800" b="1" dirty="0"/>
          </a:p>
          <a:p>
            <a:pPr marL="285750" indent="-285750">
              <a:buFont typeface="Wingdings" panose="05000000000000000000" pitchFamily="2" charset="2"/>
              <a:buChar char="ü"/>
            </a:pPr>
            <a:r>
              <a:rPr lang="en-US" sz="1800" b="1" dirty="0"/>
              <a:t> Do you have needs for ways to reach and engage students who have not been successful in virtual or hybrid learning situations, such as instruction by a supplemental theatre educator or teaching artist? </a:t>
            </a:r>
          </a:p>
          <a:p>
            <a:pPr marL="285750" indent="-285750">
              <a:buFont typeface="Wingdings" panose="05000000000000000000" pitchFamily="2" charset="2"/>
              <a:buChar char="ü"/>
            </a:pPr>
            <a:endParaRPr lang="en-US" sz="1800" b="1" dirty="0"/>
          </a:p>
          <a:p>
            <a:pPr marL="285750" indent="-285750">
              <a:buFont typeface="Wingdings" panose="05000000000000000000" pitchFamily="2" charset="2"/>
              <a:buChar char="ü"/>
            </a:pPr>
            <a:r>
              <a:rPr lang="en-US" sz="1800" b="1" dirty="0"/>
              <a:t>Do you have ideas on summer learning opportunities that can include theatre – both for students already engaged in your programs and for those who haven’t been participating</a:t>
            </a:r>
            <a:r>
              <a:rPr lang="en-US" sz="1800" dirty="0"/>
              <a:t>?</a:t>
            </a:r>
          </a:p>
        </p:txBody>
      </p:sp>
    </p:spTree>
    <p:extLst>
      <p:ext uri="{BB962C8B-B14F-4D97-AF65-F5344CB8AC3E}">
        <p14:creationId xmlns:p14="http://schemas.microsoft.com/office/powerpoint/2010/main" val="224763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93" y="120931"/>
            <a:ext cx="7069831" cy="1012543"/>
          </a:xfrm>
        </p:spPr>
        <p:txBody>
          <a:bodyPr>
            <a:noAutofit/>
          </a:bodyPr>
          <a:lstStyle/>
          <a:p>
            <a:pPr>
              <a:lnSpc>
                <a:spcPct val="100000"/>
              </a:lnSpc>
              <a:spcBef>
                <a:spcPts val="0"/>
              </a:spcBef>
            </a:pPr>
            <a:r>
              <a:rPr lang="en-US" dirty="0"/>
              <a:t>Applying for federal funds—four steps</a:t>
            </a:r>
          </a:p>
        </p:txBody>
      </p:sp>
      <p:sp>
        <p:nvSpPr>
          <p:cNvPr id="6" name="TextBox 5">
            <a:extLst>
              <a:ext uri="{FF2B5EF4-FFF2-40B4-BE49-F238E27FC236}">
                <a16:creationId xmlns:a16="http://schemas.microsoft.com/office/drawing/2014/main" id="{7C1FBF06-EF60-4876-861C-962AC9DA9DFF}"/>
              </a:ext>
            </a:extLst>
          </p:cNvPr>
          <p:cNvSpPr txBox="1"/>
          <p:nvPr/>
        </p:nvSpPr>
        <p:spPr>
          <a:xfrm>
            <a:off x="542925" y="933449"/>
            <a:ext cx="5267325" cy="6073458"/>
          </a:xfrm>
          <a:prstGeom prst="rect">
            <a:avLst/>
          </a:prstGeom>
          <a:noFill/>
        </p:spPr>
        <p:txBody>
          <a:bodyPr wrap="square">
            <a:spAutoFit/>
          </a:bodyPr>
          <a:lstStyle/>
          <a:p>
            <a:pPr>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4400" b="1" dirty="0">
                <a:latin typeface="Calibri" panose="020F0502020204030204" pitchFamily="34" charset="0"/>
                <a:ea typeface="Calibri" panose="020F0502020204030204" pitchFamily="34" charset="0"/>
                <a:cs typeface="Times New Roman" panose="02020603050405020304" pitchFamily="18" charset="0"/>
              </a:rPr>
              <a:t>3. Ask for a meeting with the federal program’s manager</a:t>
            </a:r>
          </a:p>
          <a:p>
            <a:pPr>
              <a:spcAft>
                <a:spcPts val="800"/>
              </a:spcAft>
            </a:pPr>
            <a:endParaRPr lang="en-US" sz="4400" b="1"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ü"/>
            </a:pPr>
            <a:endParaRPr lang="en-US" sz="2800" dirty="0"/>
          </a:p>
        </p:txBody>
      </p:sp>
      <p:pic>
        <p:nvPicPr>
          <p:cNvPr id="2050" name="Picture 2" descr="Make Your One-on-One Meetings More Effective | TechWell">
            <a:extLst>
              <a:ext uri="{FF2B5EF4-FFF2-40B4-BE49-F238E27FC236}">
                <a16:creationId xmlns:a16="http://schemas.microsoft.com/office/drawing/2014/main" id="{CABE69E9-1DCA-4C26-BB08-1DA479E6D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2" y="1389794"/>
            <a:ext cx="4078412" cy="407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3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93" y="120931"/>
            <a:ext cx="7069831" cy="1012543"/>
          </a:xfrm>
        </p:spPr>
        <p:txBody>
          <a:bodyPr>
            <a:noAutofit/>
          </a:bodyPr>
          <a:lstStyle/>
          <a:p>
            <a:pPr>
              <a:lnSpc>
                <a:spcPct val="100000"/>
              </a:lnSpc>
              <a:spcBef>
                <a:spcPts val="0"/>
              </a:spcBef>
            </a:pPr>
            <a:r>
              <a:rPr lang="en-US" dirty="0"/>
              <a:t>Applying for federal funds—four steps</a:t>
            </a:r>
          </a:p>
        </p:txBody>
      </p:sp>
      <p:sp>
        <p:nvSpPr>
          <p:cNvPr id="6" name="TextBox 5">
            <a:extLst>
              <a:ext uri="{FF2B5EF4-FFF2-40B4-BE49-F238E27FC236}">
                <a16:creationId xmlns:a16="http://schemas.microsoft.com/office/drawing/2014/main" id="{7C1FBF06-EF60-4876-861C-962AC9DA9DFF}"/>
              </a:ext>
            </a:extLst>
          </p:cNvPr>
          <p:cNvSpPr txBox="1"/>
          <p:nvPr/>
        </p:nvSpPr>
        <p:spPr>
          <a:xfrm>
            <a:off x="542926" y="933449"/>
            <a:ext cx="3813318" cy="5293757"/>
          </a:xfrm>
          <a:prstGeom prst="rect">
            <a:avLst/>
          </a:prstGeom>
          <a:noFill/>
        </p:spPr>
        <p:txBody>
          <a:bodyPr wrap="square">
            <a:spAutoFit/>
          </a:bodyPr>
          <a:lstStyle/>
          <a:p>
            <a:pPr>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4400" b="1" dirty="0">
                <a:latin typeface="Calibri" panose="020F0502020204030204" pitchFamily="34" charset="0"/>
                <a:ea typeface="Calibri" panose="020F0502020204030204" pitchFamily="34" charset="0"/>
                <a:cs typeface="Times New Roman" panose="02020603050405020304" pitchFamily="18" charset="0"/>
              </a:rPr>
              <a:t>4. Try </a:t>
            </a:r>
            <a:r>
              <a:rPr lang="en-US" sz="4400" b="1" dirty="0" err="1">
                <a:latin typeface="Calibri" panose="020F0502020204030204" pitchFamily="34" charset="0"/>
                <a:ea typeface="Calibri" panose="020F0502020204030204" pitchFamily="34" charset="0"/>
                <a:cs typeface="Times New Roman" panose="02020603050405020304" pitchFamily="18" charset="0"/>
              </a:rPr>
              <a:t>try</a:t>
            </a:r>
            <a:r>
              <a:rPr lang="en-US" sz="4400" b="1" dirty="0">
                <a:latin typeface="Calibri" panose="020F0502020204030204" pitchFamily="34" charset="0"/>
                <a:ea typeface="Calibri" panose="020F0502020204030204" pitchFamily="34" charset="0"/>
                <a:cs typeface="Times New Roman" panose="02020603050405020304" pitchFamily="18" charset="0"/>
              </a:rPr>
              <a:t> again if your request is denied</a:t>
            </a:r>
          </a:p>
          <a:p>
            <a:pPr>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Wingdings" panose="05000000000000000000" pitchFamily="2" charset="2"/>
              <a:buChar char="ü"/>
            </a:pPr>
            <a:endParaRPr lang="en-US" sz="2800" dirty="0"/>
          </a:p>
        </p:txBody>
      </p:sp>
      <p:pic>
        <p:nvPicPr>
          <p:cNvPr id="3074" name="Picture 2">
            <a:extLst>
              <a:ext uri="{FF2B5EF4-FFF2-40B4-BE49-F238E27FC236}">
                <a16:creationId xmlns:a16="http://schemas.microsoft.com/office/drawing/2014/main" id="{D50E37BD-F88E-4B64-AB23-98FCB91F5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820" y="2080250"/>
            <a:ext cx="5838397" cy="328247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1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393" y="225706"/>
            <a:ext cx="7069831" cy="1012543"/>
          </a:xfrm>
        </p:spPr>
        <p:txBody>
          <a:bodyPr>
            <a:noAutofit/>
          </a:bodyPr>
          <a:lstStyle/>
          <a:p>
            <a:r>
              <a:rPr lang="en-US" sz="4400" dirty="0">
                <a:ea typeface="Cambria" panose="02040503050406030204" pitchFamily="18" charset="0"/>
                <a:cs typeface="Calibri" panose="020F0502020204030204" pitchFamily="34" charset="0"/>
              </a:rPr>
              <a:t>Reality check</a:t>
            </a:r>
          </a:p>
        </p:txBody>
      </p:sp>
      <p:sp>
        <p:nvSpPr>
          <p:cNvPr id="6" name="TextBox 5">
            <a:extLst>
              <a:ext uri="{FF2B5EF4-FFF2-40B4-BE49-F238E27FC236}">
                <a16:creationId xmlns:a16="http://schemas.microsoft.com/office/drawing/2014/main" id="{7C1FBF06-EF60-4876-861C-962AC9DA9DFF}"/>
              </a:ext>
            </a:extLst>
          </p:cNvPr>
          <p:cNvSpPr txBox="1"/>
          <p:nvPr/>
        </p:nvSpPr>
        <p:spPr>
          <a:xfrm>
            <a:off x="733425" y="1647823"/>
            <a:ext cx="10994230" cy="4278094"/>
          </a:xfrm>
          <a:prstGeom prst="rect">
            <a:avLst/>
          </a:prstGeom>
          <a:noFill/>
        </p:spPr>
        <p:txBody>
          <a:bodyPr wrap="square">
            <a:spAutoFit/>
          </a:bodyPr>
          <a:lstStyle/>
          <a:p>
            <a:pPr marL="457200" indent="-457200">
              <a:buFont typeface="Wingdings" panose="05000000000000000000" pitchFamily="2" charset="2"/>
              <a:buChar char="ü"/>
            </a:pPr>
            <a:r>
              <a:rPr lang="en-US" sz="4800" dirty="0"/>
              <a:t>Funding and academic priorities </a:t>
            </a:r>
          </a:p>
          <a:p>
            <a:pPr marL="457200" indent="-457200">
              <a:buFont typeface="Wingdings" panose="05000000000000000000" pitchFamily="2" charset="2"/>
              <a:buChar char="ü"/>
            </a:pPr>
            <a:r>
              <a:rPr lang="en-US" sz="4800" dirty="0"/>
              <a:t>Reduced state education budgets  </a:t>
            </a:r>
          </a:p>
          <a:p>
            <a:pPr marL="457200" indent="-457200">
              <a:buFont typeface="Wingdings" panose="05000000000000000000" pitchFamily="2" charset="2"/>
              <a:buChar char="ü"/>
            </a:pPr>
            <a:r>
              <a:rPr lang="en-US" sz="4800" dirty="0"/>
              <a:t>Community economic hardship  </a:t>
            </a:r>
          </a:p>
          <a:p>
            <a:pPr marL="457200" indent="-457200">
              <a:buFont typeface="Wingdings" panose="05000000000000000000" pitchFamily="2" charset="2"/>
              <a:buChar char="ü"/>
            </a:pPr>
            <a:r>
              <a:rPr lang="en-US" sz="4800" dirty="0"/>
              <a:t>Limited federal dollars</a:t>
            </a:r>
          </a:p>
          <a:p>
            <a:pPr marL="457200" indent="-457200">
              <a:buFont typeface="Wingdings" panose="05000000000000000000" pitchFamily="2" charset="2"/>
              <a:buChar char="ü"/>
            </a:pPr>
            <a:r>
              <a:rPr lang="en-US" sz="4800" dirty="0"/>
              <a:t>A volatile political environment </a:t>
            </a:r>
          </a:p>
          <a:p>
            <a:r>
              <a:rPr lang="en-US" sz="3200" dirty="0"/>
              <a:t> </a:t>
            </a:r>
          </a:p>
        </p:txBody>
      </p:sp>
    </p:spTree>
    <p:extLst>
      <p:ext uri="{BB962C8B-B14F-4D97-AF65-F5344CB8AC3E}">
        <p14:creationId xmlns:p14="http://schemas.microsoft.com/office/powerpoint/2010/main" val="305732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394" y="63781"/>
            <a:ext cx="7184130" cy="1012543"/>
          </a:xfrm>
        </p:spPr>
        <p:txBody>
          <a:bodyPr>
            <a:noAutofit/>
          </a:bodyPr>
          <a:lstStyle/>
          <a:p>
            <a:r>
              <a:rPr lang="en-US" dirty="0"/>
              <a:t>Some reflection: why the federal picture matters now</a:t>
            </a:r>
          </a:p>
        </p:txBody>
      </p:sp>
      <p:pic>
        <p:nvPicPr>
          <p:cNvPr id="7" name="Picture 2" descr="13,904 Us Capitol Building Stock Photos, Pictures &amp; Royalty-Free Images -  iStock">
            <a:extLst>
              <a:ext uri="{FF2B5EF4-FFF2-40B4-BE49-F238E27FC236}">
                <a16:creationId xmlns:a16="http://schemas.microsoft.com/office/drawing/2014/main" id="{4C24C14A-2CA4-40CC-8661-DEF4C1044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58" y="2024361"/>
            <a:ext cx="4902048" cy="3268032"/>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640F3491-E0C1-43F0-B7A3-3336DAE1FB92}"/>
              </a:ext>
            </a:extLst>
          </p:cNvPr>
          <p:cNvSpPr/>
          <p:nvPr/>
        </p:nvSpPr>
        <p:spPr>
          <a:xfrm>
            <a:off x="5214302" y="3152105"/>
            <a:ext cx="1763395" cy="1012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men in a room&#10;&#10;Description automatically generated with medium confidence">
            <a:extLst>
              <a:ext uri="{FF2B5EF4-FFF2-40B4-BE49-F238E27FC236}">
                <a16:creationId xmlns:a16="http://schemas.microsoft.com/office/drawing/2014/main" id="{8459FCD4-0201-4B63-9D9B-8F9913741C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8524" y="2115744"/>
            <a:ext cx="4796117" cy="3176649"/>
          </a:xfrm>
          <a:prstGeom prst="rect">
            <a:avLst/>
          </a:prstGeom>
        </p:spPr>
      </p:pic>
      <p:sp>
        <p:nvSpPr>
          <p:cNvPr id="13" name="TextBox 12">
            <a:extLst>
              <a:ext uri="{FF2B5EF4-FFF2-40B4-BE49-F238E27FC236}">
                <a16:creationId xmlns:a16="http://schemas.microsoft.com/office/drawing/2014/main" id="{503C9583-4BF4-477E-B7ED-E2C8EFD75352}"/>
              </a:ext>
            </a:extLst>
          </p:cNvPr>
          <p:cNvSpPr txBox="1"/>
          <p:nvPr/>
        </p:nvSpPr>
        <p:spPr>
          <a:xfrm>
            <a:off x="5522753" y="2782773"/>
            <a:ext cx="1454944" cy="707886"/>
          </a:xfrm>
          <a:prstGeom prst="rect">
            <a:avLst/>
          </a:prstGeom>
          <a:noFill/>
        </p:spPr>
        <p:txBody>
          <a:bodyPr wrap="square">
            <a:spAutoFit/>
          </a:bodyPr>
          <a:lstStyle/>
          <a:p>
            <a:r>
              <a:rPr lang="en-US" sz="4000" b="1" dirty="0">
                <a:solidFill>
                  <a:prstClr val="black"/>
                </a:solidFill>
              </a:rPr>
              <a:t>???</a:t>
            </a:r>
            <a:endParaRPr lang="en-US" sz="4000" dirty="0"/>
          </a:p>
        </p:txBody>
      </p:sp>
    </p:spTree>
    <p:extLst>
      <p:ext uri="{BB962C8B-B14F-4D97-AF65-F5344CB8AC3E}">
        <p14:creationId xmlns:p14="http://schemas.microsoft.com/office/powerpoint/2010/main" val="2554690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394" y="63781"/>
            <a:ext cx="7184130" cy="1012543"/>
          </a:xfrm>
        </p:spPr>
        <p:txBody>
          <a:bodyPr>
            <a:noAutofit/>
          </a:bodyPr>
          <a:lstStyle/>
          <a:p>
            <a:r>
              <a:rPr lang="en-US" dirty="0"/>
              <a:t>Yes—it is possible </a:t>
            </a:r>
          </a:p>
        </p:txBody>
      </p:sp>
      <p:pic>
        <p:nvPicPr>
          <p:cNvPr id="7" name="Picture 2" descr="13,904 Us Capitol Building Stock Photos, Pictures &amp; Royalty-Free Images -  iStock">
            <a:extLst>
              <a:ext uri="{FF2B5EF4-FFF2-40B4-BE49-F238E27FC236}">
                <a16:creationId xmlns:a16="http://schemas.microsoft.com/office/drawing/2014/main" id="{4C24C14A-2CA4-40CC-8661-DEF4C1044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07" y="2306304"/>
            <a:ext cx="4054958" cy="2703305"/>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640F3491-E0C1-43F0-B7A3-3336DAE1FB92}"/>
              </a:ext>
            </a:extLst>
          </p:cNvPr>
          <p:cNvSpPr/>
          <p:nvPr/>
        </p:nvSpPr>
        <p:spPr>
          <a:xfrm>
            <a:off x="4332605" y="3185206"/>
            <a:ext cx="1266811" cy="707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03C9583-4BF4-477E-B7ED-E2C8EFD75352}"/>
              </a:ext>
            </a:extLst>
          </p:cNvPr>
          <p:cNvSpPr txBox="1"/>
          <p:nvPr/>
        </p:nvSpPr>
        <p:spPr>
          <a:xfrm>
            <a:off x="4412122" y="2721114"/>
            <a:ext cx="1454944" cy="707886"/>
          </a:xfrm>
          <a:prstGeom prst="rect">
            <a:avLst/>
          </a:prstGeom>
          <a:noFill/>
        </p:spPr>
        <p:txBody>
          <a:bodyPr wrap="square">
            <a:spAutoFit/>
          </a:bodyPr>
          <a:lstStyle/>
          <a:p>
            <a:r>
              <a:rPr lang="en-US" sz="4000" b="1" dirty="0">
                <a:solidFill>
                  <a:srgbClr val="FF0000"/>
                </a:solidFill>
              </a:rPr>
              <a:t>YES!</a:t>
            </a:r>
            <a:endParaRPr lang="en-US" sz="4000" dirty="0">
              <a:solidFill>
                <a:srgbClr val="FF0000"/>
              </a:solidFill>
            </a:endParaRPr>
          </a:p>
        </p:txBody>
      </p:sp>
      <p:pic>
        <p:nvPicPr>
          <p:cNvPr id="9218" name="Picture 2" descr="See the source image">
            <a:extLst>
              <a:ext uri="{FF2B5EF4-FFF2-40B4-BE49-F238E27FC236}">
                <a16:creationId xmlns:a16="http://schemas.microsoft.com/office/drawing/2014/main" id="{17583A0D-6487-4F1E-9BDE-C18B1AAC2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9156" y="2306304"/>
            <a:ext cx="6361596" cy="332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008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8223" y="1768073"/>
            <a:ext cx="436017" cy="769441"/>
          </a:xfrm>
          <a:prstGeom prst="rect">
            <a:avLst/>
          </a:prstGeom>
        </p:spPr>
        <p:txBody>
          <a:bodyPr wrap="none">
            <a:spAutoFit/>
          </a:bodyPr>
          <a:lstStyle/>
          <a:p>
            <a:r>
              <a:rPr lang="en-US" sz="4400" b="1" spc="-20" dirty="0"/>
              <a:t>  </a:t>
            </a:r>
            <a:endParaRPr lang="en-US" sz="4400" dirty="0"/>
          </a:p>
        </p:txBody>
      </p:sp>
      <p:sp>
        <p:nvSpPr>
          <p:cNvPr id="2" name="Rectangle 1">
            <a:extLst>
              <a:ext uri="{FF2B5EF4-FFF2-40B4-BE49-F238E27FC236}">
                <a16:creationId xmlns:a16="http://schemas.microsoft.com/office/drawing/2014/main" id="{4AAAC3BF-F2AE-4035-B316-391C80826CB7}"/>
              </a:ext>
            </a:extLst>
          </p:cNvPr>
          <p:cNvSpPr/>
          <p:nvPr/>
        </p:nvSpPr>
        <p:spPr>
          <a:xfrm>
            <a:off x="810616" y="2274838"/>
            <a:ext cx="10399317" cy="2308324"/>
          </a:xfrm>
          <a:prstGeom prst="rect">
            <a:avLst/>
          </a:prstGeom>
        </p:spPr>
        <p:txBody>
          <a:bodyPr wrap="square">
            <a:spAutoFit/>
          </a:bodyPr>
          <a:lstStyle/>
          <a:p>
            <a:pPr algn="ctr"/>
            <a:r>
              <a:rPr lang="en-US" sz="4800" b="1" dirty="0">
                <a:solidFill>
                  <a:prstClr val="black"/>
                </a:solidFill>
              </a:rPr>
              <a:t>Thank you!</a:t>
            </a:r>
          </a:p>
          <a:p>
            <a:pPr algn="ctr"/>
            <a:r>
              <a:rPr lang="en-US" sz="4800" b="1" dirty="0">
                <a:solidFill>
                  <a:prstClr val="black"/>
                </a:solidFill>
              </a:rPr>
              <a:t>Questions?</a:t>
            </a:r>
          </a:p>
          <a:p>
            <a:pPr algn="ctr"/>
            <a:r>
              <a:rPr lang="en-US" sz="4800" b="1" dirty="0">
                <a:solidFill>
                  <a:prstClr val="black"/>
                </a:solidFill>
              </a:rPr>
              <a:t>jppalm48@gmail.com</a:t>
            </a:r>
            <a:endParaRPr lang="en-US" sz="4800" b="1" dirty="0"/>
          </a:p>
        </p:txBody>
      </p:sp>
    </p:spTree>
    <p:extLst>
      <p:ext uri="{BB962C8B-B14F-4D97-AF65-F5344CB8AC3E}">
        <p14:creationId xmlns:p14="http://schemas.microsoft.com/office/powerpoint/2010/main" val="86383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394" y="225706"/>
            <a:ext cx="6620886" cy="1012543"/>
          </a:xfrm>
        </p:spPr>
        <p:txBody>
          <a:bodyPr>
            <a:noAutofit/>
          </a:bodyPr>
          <a:lstStyle/>
          <a:p>
            <a:r>
              <a:rPr lang="en-US" dirty="0"/>
              <a:t>A new day in DC</a:t>
            </a:r>
          </a:p>
        </p:txBody>
      </p:sp>
      <p:pic>
        <p:nvPicPr>
          <p:cNvPr id="1026" name="Picture 2" descr="Photo of Secretary Dr. Miguel Cardona">
            <a:extLst>
              <a:ext uri="{FF2B5EF4-FFF2-40B4-BE49-F238E27FC236}">
                <a16:creationId xmlns:a16="http://schemas.microsoft.com/office/drawing/2014/main" id="{497061B9-603F-4597-8D90-9F9F49CBD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699" y="1238249"/>
            <a:ext cx="3470275" cy="52054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720CD3-0BDB-4F2E-BF57-0022F3075CC8}"/>
              </a:ext>
            </a:extLst>
          </p:cNvPr>
          <p:cNvSpPr txBox="1"/>
          <p:nvPr/>
        </p:nvSpPr>
        <p:spPr>
          <a:xfrm>
            <a:off x="6025833" y="1238249"/>
            <a:ext cx="3470275" cy="4780411"/>
          </a:xfrm>
          <a:prstGeom prst="rect">
            <a:avLst/>
          </a:prstGeom>
          <a:noFill/>
        </p:spPr>
        <p:txBody>
          <a:bodyPr wrap="square">
            <a:spAutoFit/>
          </a:bodyPr>
          <a:lstStyle/>
          <a:p>
            <a:pPr marL="0" marR="0">
              <a:lnSpc>
                <a:spcPct val="107000"/>
              </a:lnSpc>
              <a:spcBef>
                <a:spcPts val="0"/>
              </a:spcBef>
              <a:spcAft>
                <a:spcPts val="800"/>
              </a:spcAft>
            </a:pPr>
            <a:r>
              <a:rPr lang="en-US" sz="2600" dirty="0">
                <a:solidFill>
                  <a:srgbClr val="1F1F1F"/>
                </a:solidFill>
                <a:effectLst/>
                <a:latin typeface="Georgia" panose="02040502050405020303" pitchFamily="18" charset="0"/>
                <a:ea typeface="Calibri" panose="020F0502020204030204" pitchFamily="34" charset="0"/>
                <a:cs typeface="Times New Roman" panose="02020603050405020304" pitchFamily="18" charset="0"/>
              </a:rPr>
              <a:t>Newly appointed Secretary of Education Miguel Cardona is a former teacher, principal, and district administrator. Known as a consensus builder, he grew up in public housing and did not speak English as a child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456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444" y="197131"/>
            <a:ext cx="6620886" cy="1012543"/>
          </a:xfrm>
        </p:spPr>
        <p:txBody>
          <a:bodyPr>
            <a:noAutofit/>
          </a:bodyPr>
          <a:lstStyle/>
          <a:p>
            <a:r>
              <a:rPr lang="en-US" dirty="0"/>
              <a:t>The big picture—the path</a:t>
            </a:r>
          </a:p>
        </p:txBody>
      </p:sp>
      <p:pic>
        <p:nvPicPr>
          <p:cNvPr id="4" name="Picture 3">
            <a:extLst>
              <a:ext uri="{FF2B5EF4-FFF2-40B4-BE49-F238E27FC236}">
                <a16:creationId xmlns:a16="http://schemas.microsoft.com/office/drawing/2014/main" id="{97E6B18D-FD29-44D3-B5F7-8A51D6D0DD00}"/>
              </a:ext>
            </a:extLst>
          </p:cNvPr>
          <p:cNvPicPr>
            <a:picLocks noChangeAspect="1"/>
          </p:cNvPicPr>
          <p:nvPr/>
        </p:nvPicPr>
        <p:blipFill>
          <a:blip r:embed="rId3"/>
          <a:stretch>
            <a:fillRect/>
          </a:stretch>
        </p:blipFill>
        <p:spPr>
          <a:xfrm>
            <a:off x="565387" y="2705022"/>
            <a:ext cx="11315717" cy="1743114"/>
          </a:xfrm>
          <a:prstGeom prst="rect">
            <a:avLst/>
          </a:prstGeom>
        </p:spPr>
      </p:pic>
      <p:sp>
        <p:nvSpPr>
          <p:cNvPr id="3" name="Oval 2">
            <a:extLst>
              <a:ext uri="{FF2B5EF4-FFF2-40B4-BE49-F238E27FC236}">
                <a16:creationId xmlns:a16="http://schemas.microsoft.com/office/drawing/2014/main" id="{6E8BA29A-440B-48B4-AA4F-D46FEF0B99EB}"/>
              </a:ext>
            </a:extLst>
          </p:cNvPr>
          <p:cNvSpPr/>
          <p:nvPr/>
        </p:nvSpPr>
        <p:spPr>
          <a:xfrm>
            <a:off x="9963150" y="2752705"/>
            <a:ext cx="1590675" cy="13525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8362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394" y="225706"/>
            <a:ext cx="5698232" cy="1012543"/>
          </a:xfrm>
        </p:spPr>
        <p:txBody>
          <a:bodyPr>
            <a:noAutofit/>
          </a:bodyPr>
          <a:lstStyle/>
          <a:p>
            <a:r>
              <a:rPr lang="en-US" dirty="0"/>
              <a:t>The big picture—DOE priorities &amp; strategies</a:t>
            </a:r>
          </a:p>
        </p:txBody>
      </p:sp>
      <p:sp>
        <p:nvSpPr>
          <p:cNvPr id="6" name="TextBox 5">
            <a:extLst>
              <a:ext uri="{FF2B5EF4-FFF2-40B4-BE49-F238E27FC236}">
                <a16:creationId xmlns:a16="http://schemas.microsoft.com/office/drawing/2014/main" id="{7C1FBF06-EF60-4876-861C-962AC9DA9DFF}"/>
              </a:ext>
            </a:extLst>
          </p:cNvPr>
          <p:cNvSpPr txBox="1"/>
          <p:nvPr/>
        </p:nvSpPr>
        <p:spPr>
          <a:xfrm>
            <a:off x="922735" y="2057399"/>
            <a:ext cx="10994230" cy="3046988"/>
          </a:xfrm>
          <a:prstGeom prst="rect">
            <a:avLst/>
          </a:prstGeom>
          <a:noFill/>
        </p:spPr>
        <p:txBody>
          <a:bodyPr wrap="square">
            <a:spAutoFit/>
          </a:bodyPr>
          <a:lstStyle/>
          <a:p>
            <a:pPr marL="457200" indent="-457200">
              <a:buFont typeface="Arial" panose="020B0604020202020204" pitchFamily="34" charset="0"/>
              <a:buChar char="•"/>
            </a:pPr>
            <a:r>
              <a:rPr lang="en-US" sz="3200" dirty="0"/>
              <a:t>Teaching practices that increase and accelerate learning </a:t>
            </a:r>
          </a:p>
          <a:p>
            <a:pPr marL="457200" indent="-457200">
              <a:buFont typeface="Arial" panose="020B0604020202020204" pitchFamily="34" charset="0"/>
              <a:buChar char="•"/>
            </a:pPr>
            <a:r>
              <a:rPr lang="en-US" sz="3200" dirty="0"/>
              <a:t>Inclusive and safe learning environments  </a:t>
            </a:r>
          </a:p>
          <a:p>
            <a:pPr marL="457200" indent="-457200">
              <a:buFont typeface="Arial" panose="020B0604020202020204" pitchFamily="34" charset="0"/>
              <a:buChar char="•"/>
            </a:pPr>
            <a:r>
              <a:rPr lang="en-US" sz="3200" dirty="0"/>
              <a:t>Summer school &amp; enrichment opportunities</a:t>
            </a:r>
          </a:p>
          <a:p>
            <a:pPr marL="457200" indent="-457200">
              <a:buFont typeface="Arial" panose="020B0604020202020204" pitchFamily="34" charset="0"/>
              <a:buChar char="•"/>
            </a:pPr>
            <a:r>
              <a:rPr lang="en-US" sz="3200" dirty="0"/>
              <a:t>After school &amp; extended day learning</a:t>
            </a:r>
          </a:p>
          <a:p>
            <a:pPr marL="457200" indent="-457200">
              <a:buFont typeface="Arial" panose="020B0604020202020204" pitchFamily="34" charset="0"/>
              <a:buChar char="•"/>
            </a:pPr>
            <a:r>
              <a:rPr lang="en-US" sz="3200" dirty="0"/>
              <a:t>Evidence-based approaches </a:t>
            </a:r>
          </a:p>
          <a:p>
            <a:pPr marL="457200" indent="-457200">
              <a:buFont typeface="Arial" panose="020B0604020202020204" pitchFamily="34" charset="0"/>
              <a:buChar char="•"/>
            </a:pPr>
            <a:r>
              <a:rPr lang="en-US" sz="3200" dirty="0"/>
              <a:t>Evaluation and assessment of investments (ROI)</a:t>
            </a:r>
          </a:p>
        </p:txBody>
      </p:sp>
    </p:spTree>
    <p:extLst>
      <p:ext uri="{BB962C8B-B14F-4D97-AF65-F5344CB8AC3E}">
        <p14:creationId xmlns:p14="http://schemas.microsoft.com/office/powerpoint/2010/main" val="33983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8223" y="1768073"/>
            <a:ext cx="436017" cy="769441"/>
          </a:xfrm>
          <a:prstGeom prst="rect">
            <a:avLst/>
          </a:prstGeom>
        </p:spPr>
        <p:txBody>
          <a:bodyPr wrap="none">
            <a:spAutoFit/>
          </a:bodyPr>
          <a:lstStyle/>
          <a:p>
            <a:r>
              <a:rPr lang="en-US" sz="4400" b="1" spc="-20" dirty="0"/>
              <a:t>  </a:t>
            </a:r>
            <a:endParaRPr lang="en-US" sz="4400" dirty="0"/>
          </a:p>
        </p:txBody>
      </p:sp>
      <p:pic>
        <p:nvPicPr>
          <p:cNvPr id="4" name="Picture 3">
            <a:extLst>
              <a:ext uri="{FF2B5EF4-FFF2-40B4-BE49-F238E27FC236}">
                <a16:creationId xmlns:a16="http://schemas.microsoft.com/office/drawing/2014/main" id="{4F0405CB-9AC5-429C-B598-6AA5486C5D00}"/>
              </a:ext>
            </a:extLst>
          </p:cNvPr>
          <p:cNvPicPr>
            <a:picLocks noChangeAspect="1"/>
          </p:cNvPicPr>
          <p:nvPr/>
        </p:nvPicPr>
        <p:blipFill>
          <a:blip r:embed="rId3"/>
          <a:stretch>
            <a:fillRect/>
          </a:stretch>
        </p:blipFill>
        <p:spPr>
          <a:xfrm>
            <a:off x="3333571" y="1503505"/>
            <a:ext cx="5955124" cy="2538702"/>
          </a:xfrm>
          <a:prstGeom prst="rect">
            <a:avLst/>
          </a:prstGeom>
          <a:ln w="12700">
            <a:solidFill>
              <a:schemeClr val="tx1"/>
            </a:solidFill>
          </a:ln>
        </p:spPr>
      </p:pic>
      <p:pic>
        <p:nvPicPr>
          <p:cNvPr id="6" name="Picture 5">
            <a:extLst>
              <a:ext uri="{FF2B5EF4-FFF2-40B4-BE49-F238E27FC236}">
                <a16:creationId xmlns:a16="http://schemas.microsoft.com/office/drawing/2014/main" id="{8AA779DF-1B50-4426-837B-49DF97B01895}"/>
              </a:ext>
            </a:extLst>
          </p:cNvPr>
          <p:cNvPicPr>
            <a:picLocks noChangeAspect="1"/>
          </p:cNvPicPr>
          <p:nvPr/>
        </p:nvPicPr>
        <p:blipFill>
          <a:blip r:embed="rId4"/>
          <a:stretch>
            <a:fillRect/>
          </a:stretch>
        </p:blipFill>
        <p:spPr>
          <a:xfrm>
            <a:off x="2016094" y="4351206"/>
            <a:ext cx="8315506" cy="2191512"/>
          </a:xfrm>
          <a:prstGeom prst="rect">
            <a:avLst/>
          </a:prstGeom>
          <a:ln w="28575">
            <a:solidFill>
              <a:schemeClr val="tx1"/>
            </a:solidFill>
          </a:ln>
        </p:spPr>
      </p:pic>
    </p:spTree>
    <p:extLst>
      <p:ext uri="{BB962C8B-B14F-4D97-AF65-F5344CB8AC3E}">
        <p14:creationId xmlns:p14="http://schemas.microsoft.com/office/powerpoint/2010/main" val="411499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8223" y="1768073"/>
            <a:ext cx="436017" cy="769441"/>
          </a:xfrm>
          <a:prstGeom prst="rect">
            <a:avLst/>
          </a:prstGeom>
        </p:spPr>
        <p:txBody>
          <a:bodyPr wrap="none">
            <a:spAutoFit/>
          </a:bodyPr>
          <a:lstStyle/>
          <a:p>
            <a:r>
              <a:rPr lang="en-US" sz="4400" b="1" spc="-20" dirty="0"/>
              <a:t>  </a:t>
            </a:r>
            <a:endParaRPr lang="en-US" sz="4400" dirty="0"/>
          </a:p>
        </p:txBody>
      </p:sp>
      <p:pic>
        <p:nvPicPr>
          <p:cNvPr id="3" name="Picture 2">
            <a:extLst>
              <a:ext uri="{FF2B5EF4-FFF2-40B4-BE49-F238E27FC236}">
                <a16:creationId xmlns:a16="http://schemas.microsoft.com/office/drawing/2014/main" id="{A9D372AB-523C-41BC-9483-FAB357C3AC0F}"/>
              </a:ext>
            </a:extLst>
          </p:cNvPr>
          <p:cNvPicPr>
            <a:picLocks noChangeAspect="1"/>
          </p:cNvPicPr>
          <p:nvPr/>
        </p:nvPicPr>
        <p:blipFill>
          <a:blip r:embed="rId3"/>
          <a:stretch>
            <a:fillRect/>
          </a:stretch>
        </p:blipFill>
        <p:spPr>
          <a:xfrm>
            <a:off x="1646840" y="3713776"/>
            <a:ext cx="8388781" cy="1886047"/>
          </a:xfrm>
          <a:prstGeom prst="rect">
            <a:avLst/>
          </a:prstGeom>
          <a:ln w="19050">
            <a:solidFill>
              <a:schemeClr val="tx1"/>
            </a:solidFill>
          </a:ln>
        </p:spPr>
      </p:pic>
      <p:pic>
        <p:nvPicPr>
          <p:cNvPr id="8" name="Picture 7">
            <a:extLst>
              <a:ext uri="{FF2B5EF4-FFF2-40B4-BE49-F238E27FC236}">
                <a16:creationId xmlns:a16="http://schemas.microsoft.com/office/drawing/2014/main" id="{B7ECA1EF-4851-4242-B502-96257985101E}"/>
              </a:ext>
            </a:extLst>
          </p:cNvPr>
          <p:cNvPicPr>
            <a:picLocks noChangeAspect="1"/>
          </p:cNvPicPr>
          <p:nvPr/>
        </p:nvPicPr>
        <p:blipFill>
          <a:blip r:embed="rId4"/>
          <a:stretch>
            <a:fillRect/>
          </a:stretch>
        </p:blipFill>
        <p:spPr>
          <a:xfrm>
            <a:off x="2211294" y="2088865"/>
            <a:ext cx="7259874" cy="1304119"/>
          </a:xfrm>
          <a:prstGeom prst="rect">
            <a:avLst/>
          </a:prstGeom>
          <a:ln w="28575">
            <a:solidFill>
              <a:schemeClr val="tx1"/>
            </a:solidFill>
          </a:ln>
        </p:spPr>
      </p:pic>
    </p:spTree>
    <p:extLst>
      <p:ext uri="{BB962C8B-B14F-4D97-AF65-F5344CB8AC3E}">
        <p14:creationId xmlns:p14="http://schemas.microsoft.com/office/powerpoint/2010/main" val="197267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8223" y="1768073"/>
            <a:ext cx="436017" cy="769441"/>
          </a:xfrm>
          <a:prstGeom prst="rect">
            <a:avLst/>
          </a:prstGeom>
        </p:spPr>
        <p:txBody>
          <a:bodyPr wrap="none">
            <a:spAutoFit/>
          </a:bodyPr>
          <a:lstStyle/>
          <a:p>
            <a:r>
              <a:rPr lang="en-US" sz="4400" b="1" spc="-20" dirty="0"/>
              <a:t>  </a:t>
            </a:r>
            <a:endParaRPr lang="en-US" sz="4400" dirty="0"/>
          </a:p>
        </p:txBody>
      </p:sp>
      <p:sp>
        <p:nvSpPr>
          <p:cNvPr id="2" name="Rectangle 1">
            <a:extLst>
              <a:ext uri="{FF2B5EF4-FFF2-40B4-BE49-F238E27FC236}">
                <a16:creationId xmlns:a16="http://schemas.microsoft.com/office/drawing/2014/main" id="{4AAAC3BF-F2AE-4035-B316-391C80826CB7}"/>
              </a:ext>
            </a:extLst>
          </p:cNvPr>
          <p:cNvSpPr/>
          <p:nvPr/>
        </p:nvSpPr>
        <p:spPr>
          <a:xfrm>
            <a:off x="748972" y="1014020"/>
            <a:ext cx="10399317" cy="1569660"/>
          </a:xfrm>
          <a:prstGeom prst="rect">
            <a:avLst/>
          </a:prstGeom>
        </p:spPr>
        <p:txBody>
          <a:bodyPr wrap="square">
            <a:spAutoFit/>
          </a:bodyPr>
          <a:lstStyle/>
          <a:p>
            <a:pPr algn="ctr"/>
            <a:r>
              <a:rPr lang="en-US" sz="4800" b="1" dirty="0">
                <a:solidFill>
                  <a:prstClr val="black"/>
                </a:solidFill>
              </a:rPr>
              <a:t>The Elementary and Secondary  Education Relief Fund (ESSER III)  </a:t>
            </a:r>
            <a:endParaRPr lang="en-US" sz="4800" b="1" dirty="0"/>
          </a:p>
        </p:txBody>
      </p:sp>
      <p:pic>
        <p:nvPicPr>
          <p:cNvPr id="3" name="Picture 2">
            <a:extLst>
              <a:ext uri="{FF2B5EF4-FFF2-40B4-BE49-F238E27FC236}">
                <a16:creationId xmlns:a16="http://schemas.microsoft.com/office/drawing/2014/main" id="{1B2C6994-F6A3-42AF-A344-6141BB30004F}"/>
              </a:ext>
            </a:extLst>
          </p:cNvPr>
          <p:cNvPicPr>
            <a:picLocks noChangeAspect="1"/>
          </p:cNvPicPr>
          <p:nvPr/>
        </p:nvPicPr>
        <p:blipFill>
          <a:blip r:embed="rId3"/>
          <a:stretch>
            <a:fillRect/>
          </a:stretch>
        </p:blipFill>
        <p:spPr>
          <a:xfrm>
            <a:off x="2703708" y="2724577"/>
            <a:ext cx="6489843" cy="3650537"/>
          </a:xfrm>
          <a:prstGeom prst="rect">
            <a:avLst/>
          </a:prstGeom>
          <a:ln w="19050">
            <a:solidFill>
              <a:schemeClr val="tx1"/>
            </a:solidFill>
          </a:ln>
        </p:spPr>
      </p:pic>
    </p:spTree>
    <p:extLst>
      <p:ext uri="{BB962C8B-B14F-4D97-AF65-F5344CB8AC3E}">
        <p14:creationId xmlns:p14="http://schemas.microsoft.com/office/powerpoint/2010/main" val="13380940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F_PPT_WideScreen" id="{2001F2C0-AA1E-49AF-A7D3-E1013DF67DEE}" vid="{C386ACA8-2484-4AAA-BD1B-7D17B911ED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ETF_PPT_WideScreen</Template>
  <TotalTime>6377</TotalTime>
  <Words>3333</Words>
  <Application>Microsoft Office PowerPoint</Application>
  <PresentationFormat>Widescreen</PresentationFormat>
  <Paragraphs>327</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Cambria</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James Palmarini</cp:lastModifiedBy>
  <cp:revision>237</cp:revision>
  <cp:lastPrinted>2021-04-17T17:33:54Z</cp:lastPrinted>
  <dcterms:created xsi:type="dcterms:W3CDTF">2017-12-18T14:18:47Z</dcterms:created>
  <dcterms:modified xsi:type="dcterms:W3CDTF">2021-06-11T13:02:11Z</dcterms:modified>
</cp:coreProperties>
</file>