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ambria" panose="02040503050406030204" pitchFamily="18" charset="0"/>
      <p:regular r:id="rId32"/>
      <p:bold r:id="rId33"/>
      <p:italic r:id="rId34"/>
      <p:boldItalic r:id="rId35"/>
    </p:embeddedFont>
    <p:embeddedFont>
      <p:font typeface="EB Garamond" panose="020B0604020202020204" charset="0"/>
      <p:regular r:id="rId36"/>
      <p:bold r:id="rId37"/>
      <p:italic r:id="rId38"/>
      <p:boldItalic r:id="rId39"/>
    </p:embeddedFont>
  </p:embeddedFontLst>
  <p:custDataLst>
    <p:tags r:id="rId4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5" roundtripDataSignature="AMtx7mjXtUCU15R+D3g1EnBzFWG+btYOT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0930FF-6A67-4A17-BBA8-31975DD84D4C}" v="111" dt="2020-08-30T23:02:31.2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55"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ags" Target="tags/tag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56"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59" Type="http://schemas.openxmlformats.org/officeDocument/2006/relationships/tableStyles" Target="tableStyles.xml"/><Relationship Id="rId20" Type="http://schemas.openxmlformats.org/officeDocument/2006/relationships/slide" Target="slides/slide1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y Wilkerson" userId="ea93a0d5-5d43-4b9b-bb36-ab0496d00130" providerId="ADAL" clId="{BC0930FF-6A67-4A17-BBA8-31975DD84D4C}"/>
    <pc:docChg chg="custSel delSld modSld sldOrd">
      <pc:chgData name="Cory Wilkerson" userId="ea93a0d5-5d43-4b9b-bb36-ab0496d00130" providerId="ADAL" clId="{BC0930FF-6A67-4A17-BBA8-31975DD84D4C}" dt="2020-08-30T23:02:31.230" v="37"/>
      <pc:docMkLst>
        <pc:docMk/>
      </pc:docMkLst>
      <pc:sldChg chg="modSp mod">
        <pc:chgData name="Cory Wilkerson" userId="ea93a0d5-5d43-4b9b-bb36-ab0496d00130" providerId="ADAL" clId="{BC0930FF-6A67-4A17-BBA8-31975DD84D4C}" dt="2020-08-30T23:02:11.802" v="35" actId="20577"/>
        <pc:sldMkLst>
          <pc:docMk/>
          <pc:sldMk cId="0" sldId="256"/>
        </pc:sldMkLst>
        <pc:spChg chg="mod">
          <ac:chgData name="Cory Wilkerson" userId="ea93a0d5-5d43-4b9b-bb36-ab0496d00130" providerId="ADAL" clId="{BC0930FF-6A67-4A17-BBA8-31975DD84D4C}" dt="2020-08-30T23:02:11.802" v="35" actId="20577"/>
          <ac:spMkLst>
            <pc:docMk/>
            <pc:sldMk cId="0" sldId="256"/>
            <ac:spMk id="563" creationId="{00000000-0000-0000-0000-000000000000}"/>
          </ac:spMkLst>
        </pc:spChg>
      </pc:sldChg>
      <pc:sldChg chg="modSp mod">
        <pc:chgData name="Cory Wilkerson" userId="ea93a0d5-5d43-4b9b-bb36-ab0496d00130" providerId="ADAL" clId="{BC0930FF-6A67-4A17-BBA8-31975DD84D4C}" dt="2020-08-30T23:02:01.271" v="18" actId="1076"/>
        <pc:sldMkLst>
          <pc:docMk/>
          <pc:sldMk cId="0" sldId="257"/>
        </pc:sldMkLst>
        <pc:picChg chg="mod">
          <ac:chgData name="Cory Wilkerson" userId="ea93a0d5-5d43-4b9b-bb36-ab0496d00130" providerId="ADAL" clId="{BC0930FF-6A67-4A17-BBA8-31975DD84D4C}" dt="2020-08-30T23:02:01.271" v="18" actId="1076"/>
          <ac:picMkLst>
            <pc:docMk/>
            <pc:sldMk cId="0" sldId="257"/>
            <ac:picMk id="568" creationId="{00000000-0000-0000-0000-000000000000}"/>
          </ac:picMkLst>
        </pc:picChg>
      </pc:sldChg>
      <pc:sldChg chg="modSp mod ord">
        <pc:chgData name="Cory Wilkerson" userId="ea93a0d5-5d43-4b9b-bb36-ab0496d00130" providerId="ADAL" clId="{BC0930FF-6A67-4A17-BBA8-31975DD84D4C}" dt="2020-08-30T23:02:31.230" v="37"/>
        <pc:sldMkLst>
          <pc:docMk/>
          <pc:sldMk cId="0" sldId="258"/>
        </pc:sldMkLst>
        <pc:spChg chg="mod">
          <ac:chgData name="Cory Wilkerson" userId="ea93a0d5-5d43-4b9b-bb36-ab0496d00130" providerId="ADAL" clId="{BC0930FF-6A67-4A17-BBA8-31975DD84D4C}" dt="2020-08-30T22:44:57.610" v="0" actId="27636"/>
          <ac:spMkLst>
            <pc:docMk/>
            <pc:sldMk cId="0" sldId="258"/>
            <ac:spMk id="579" creationId="{00000000-0000-0000-0000-000000000000}"/>
          </ac:spMkLst>
        </pc:spChg>
      </pc:sldChg>
      <pc:sldChg chg="modSp mod">
        <pc:chgData name="Cory Wilkerson" userId="ea93a0d5-5d43-4b9b-bb36-ab0496d00130" providerId="ADAL" clId="{BC0930FF-6A67-4A17-BBA8-31975DD84D4C}" dt="2020-08-30T22:44:57.703" v="1" actId="27636"/>
        <pc:sldMkLst>
          <pc:docMk/>
          <pc:sldMk cId="0" sldId="259"/>
        </pc:sldMkLst>
        <pc:spChg chg="mod">
          <ac:chgData name="Cory Wilkerson" userId="ea93a0d5-5d43-4b9b-bb36-ab0496d00130" providerId="ADAL" clId="{BC0930FF-6A67-4A17-BBA8-31975DD84D4C}" dt="2020-08-30T22:44:57.703" v="1" actId="27636"/>
          <ac:spMkLst>
            <pc:docMk/>
            <pc:sldMk cId="0" sldId="259"/>
            <ac:spMk id="586" creationId="{00000000-0000-0000-0000-000000000000}"/>
          </ac:spMkLst>
        </pc:spChg>
      </pc:sldChg>
      <pc:sldChg chg="modSp mod">
        <pc:chgData name="Cory Wilkerson" userId="ea93a0d5-5d43-4b9b-bb36-ab0496d00130" providerId="ADAL" clId="{BC0930FF-6A67-4A17-BBA8-31975DD84D4C}" dt="2020-08-30T22:44:57.715" v="2" actId="27636"/>
        <pc:sldMkLst>
          <pc:docMk/>
          <pc:sldMk cId="0" sldId="261"/>
        </pc:sldMkLst>
        <pc:spChg chg="mod">
          <ac:chgData name="Cory Wilkerson" userId="ea93a0d5-5d43-4b9b-bb36-ab0496d00130" providerId="ADAL" clId="{BC0930FF-6A67-4A17-BBA8-31975DD84D4C}" dt="2020-08-30T22:44:57.715" v="2" actId="27636"/>
          <ac:spMkLst>
            <pc:docMk/>
            <pc:sldMk cId="0" sldId="261"/>
            <ac:spMk id="599" creationId="{00000000-0000-0000-0000-000000000000}"/>
          </ac:spMkLst>
        </pc:spChg>
      </pc:sldChg>
      <pc:sldChg chg="del">
        <pc:chgData name="Cory Wilkerson" userId="ea93a0d5-5d43-4b9b-bb36-ab0496d00130" providerId="ADAL" clId="{BC0930FF-6A67-4A17-BBA8-31975DD84D4C}" dt="2020-08-30T23:01:31.050" v="3" actId="47"/>
        <pc:sldMkLst>
          <pc:docMk/>
          <pc:sldMk cId="0" sldId="281"/>
        </pc:sldMkLst>
      </pc:sldChg>
      <pc:sldChg chg="del">
        <pc:chgData name="Cory Wilkerson" userId="ea93a0d5-5d43-4b9b-bb36-ab0496d00130" providerId="ADAL" clId="{BC0930FF-6A67-4A17-BBA8-31975DD84D4C}" dt="2020-08-30T23:01:32.066" v="4" actId="47"/>
        <pc:sldMkLst>
          <pc:docMk/>
          <pc:sldMk cId="0" sldId="282"/>
        </pc:sldMkLst>
      </pc:sldChg>
      <pc:sldChg chg="del">
        <pc:chgData name="Cory Wilkerson" userId="ea93a0d5-5d43-4b9b-bb36-ab0496d00130" providerId="ADAL" clId="{BC0930FF-6A67-4A17-BBA8-31975DD84D4C}" dt="2020-08-30T23:01:32.634" v="5" actId="47"/>
        <pc:sldMkLst>
          <pc:docMk/>
          <pc:sldMk cId="0" sldId="283"/>
        </pc:sldMkLst>
      </pc:sldChg>
      <pc:sldChg chg="del">
        <pc:chgData name="Cory Wilkerson" userId="ea93a0d5-5d43-4b9b-bb36-ab0496d00130" providerId="ADAL" clId="{BC0930FF-6A67-4A17-BBA8-31975DD84D4C}" dt="2020-08-30T23:01:33.827" v="6" actId="47"/>
        <pc:sldMkLst>
          <pc:docMk/>
          <pc:sldMk cId="0" sldId="284"/>
        </pc:sldMkLst>
      </pc:sldChg>
      <pc:sldChg chg="del">
        <pc:chgData name="Cory Wilkerson" userId="ea93a0d5-5d43-4b9b-bb36-ab0496d00130" providerId="ADAL" clId="{BC0930FF-6A67-4A17-BBA8-31975DD84D4C}" dt="2020-08-30T23:01:34.677" v="7" actId="47"/>
        <pc:sldMkLst>
          <pc:docMk/>
          <pc:sldMk cId="0" sldId="285"/>
        </pc:sldMkLst>
      </pc:sldChg>
      <pc:sldChg chg="del">
        <pc:chgData name="Cory Wilkerson" userId="ea93a0d5-5d43-4b9b-bb36-ab0496d00130" providerId="ADAL" clId="{BC0930FF-6A67-4A17-BBA8-31975DD84D4C}" dt="2020-08-30T23:01:35.587" v="8" actId="47"/>
        <pc:sldMkLst>
          <pc:docMk/>
          <pc:sldMk cId="0" sldId="286"/>
        </pc:sldMkLst>
      </pc:sldChg>
      <pc:sldChg chg="del">
        <pc:chgData name="Cory Wilkerson" userId="ea93a0d5-5d43-4b9b-bb36-ab0496d00130" providerId="ADAL" clId="{BC0930FF-6A67-4A17-BBA8-31975DD84D4C}" dt="2020-08-30T23:01:36.332" v="9" actId="47"/>
        <pc:sldMkLst>
          <pc:docMk/>
          <pc:sldMk cId="0" sldId="287"/>
        </pc:sldMkLst>
      </pc:sldChg>
      <pc:sldChg chg="del">
        <pc:chgData name="Cory Wilkerson" userId="ea93a0d5-5d43-4b9b-bb36-ab0496d00130" providerId="ADAL" clId="{BC0930FF-6A67-4A17-BBA8-31975DD84D4C}" dt="2020-08-30T23:01:36.993" v="10" actId="47"/>
        <pc:sldMkLst>
          <pc:docMk/>
          <pc:sldMk cId="0" sldId="288"/>
        </pc:sldMkLst>
      </pc:sldChg>
      <pc:sldChg chg="del">
        <pc:chgData name="Cory Wilkerson" userId="ea93a0d5-5d43-4b9b-bb36-ab0496d00130" providerId="ADAL" clId="{BC0930FF-6A67-4A17-BBA8-31975DD84D4C}" dt="2020-08-30T23:01:37.614" v="11" actId="47"/>
        <pc:sldMkLst>
          <pc:docMk/>
          <pc:sldMk cId="0" sldId="289"/>
        </pc:sldMkLst>
      </pc:sldChg>
      <pc:sldChg chg="del">
        <pc:chgData name="Cory Wilkerson" userId="ea93a0d5-5d43-4b9b-bb36-ab0496d00130" providerId="ADAL" clId="{BC0930FF-6A67-4A17-BBA8-31975DD84D4C}" dt="2020-08-30T23:01:38.224" v="12" actId="47"/>
        <pc:sldMkLst>
          <pc:docMk/>
          <pc:sldMk cId="0" sldId="290"/>
        </pc:sldMkLst>
      </pc:sldChg>
      <pc:sldChg chg="del">
        <pc:chgData name="Cory Wilkerson" userId="ea93a0d5-5d43-4b9b-bb36-ab0496d00130" providerId="ADAL" clId="{BC0930FF-6A67-4A17-BBA8-31975DD84D4C}" dt="2020-08-30T23:01:38.838" v="13" actId="47"/>
        <pc:sldMkLst>
          <pc:docMk/>
          <pc:sldMk cId="0" sldId="291"/>
        </pc:sldMkLst>
      </pc:sldChg>
      <pc:sldChg chg="del">
        <pc:chgData name="Cory Wilkerson" userId="ea93a0d5-5d43-4b9b-bb36-ab0496d00130" providerId="ADAL" clId="{BC0930FF-6A67-4A17-BBA8-31975DD84D4C}" dt="2020-08-30T23:01:39.491" v="14" actId="47"/>
        <pc:sldMkLst>
          <pc:docMk/>
          <pc:sldMk cId="0" sldId="292"/>
        </pc:sldMkLst>
      </pc:sldChg>
      <pc:sldChg chg="del">
        <pc:chgData name="Cory Wilkerson" userId="ea93a0d5-5d43-4b9b-bb36-ab0496d00130" providerId="ADAL" clId="{BC0930FF-6A67-4A17-BBA8-31975DD84D4C}" dt="2020-08-30T23:01:42.934" v="15" actId="47"/>
        <pc:sldMkLst>
          <pc:docMk/>
          <pc:sldMk cId="0" sldId="293"/>
        </pc:sldMkLst>
      </pc:sldChg>
      <pc:sldChg chg="del">
        <pc:chgData name="Cory Wilkerson" userId="ea93a0d5-5d43-4b9b-bb36-ab0496d00130" providerId="ADAL" clId="{BC0930FF-6A67-4A17-BBA8-31975DD84D4C}" dt="2020-08-30T23:01:44.027" v="16" actId="47"/>
        <pc:sldMkLst>
          <pc:docMk/>
          <pc:sldMk cId="0" sldId="294"/>
        </pc:sldMkLst>
      </pc:sldChg>
      <pc:sldMasterChg chg="delSldLayout">
        <pc:chgData name="Cory Wilkerson" userId="ea93a0d5-5d43-4b9b-bb36-ab0496d00130" providerId="ADAL" clId="{BC0930FF-6A67-4A17-BBA8-31975DD84D4C}" dt="2020-08-30T23:01:39.491" v="14" actId="47"/>
        <pc:sldMasterMkLst>
          <pc:docMk/>
          <pc:sldMasterMk cId="0" sldId="2147483648"/>
        </pc:sldMasterMkLst>
        <pc:sldLayoutChg chg="del">
          <pc:chgData name="Cory Wilkerson" userId="ea93a0d5-5d43-4b9b-bb36-ab0496d00130" providerId="ADAL" clId="{BC0930FF-6A67-4A17-BBA8-31975DD84D4C}" dt="2020-08-30T23:01:31.050" v="3" actId="47"/>
          <pc:sldLayoutMkLst>
            <pc:docMk/>
            <pc:sldMasterMk cId="0" sldId="2147483648"/>
            <pc:sldLayoutMk cId="0" sldId="2147483655"/>
          </pc:sldLayoutMkLst>
        </pc:sldLayoutChg>
        <pc:sldLayoutChg chg="del">
          <pc:chgData name="Cory Wilkerson" userId="ea93a0d5-5d43-4b9b-bb36-ab0496d00130" providerId="ADAL" clId="{BC0930FF-6A67-4A17-BBA8-31975DD84D4C}" dt="2020-08-30T23:01:32.634" v="5" actId="47"/>
          <pc:sldLayoutMkLst>
            <pc:docMk/>
            <pc:sldMasterMk cId="0" sldId="2147483648"/>
            <pc:sldLayoutMk cId="0" sldId="2147483656"/>
          </pc:sldLayoutMkLst>
        </pc:sldLayoutChg>
        <pc:sldLayoutChg chg="del">
          <pc:chgData name="Cory Wilkerson" userId="ea93a0d5-5d43-4b9b-bb36-ab0496d00130" providerId="ADAL" clId="{BC0930FF-6A67-4A17-BBA8-31975DD84D4C}" dt="2020-08-30T23:01:33.827" v="6" actId="47"/>
          <pc:sldLayoutMkLst>
            <pc:docMk/>
            <pc:sldMasterMk cId="0" sldId="2147483648"/>
            <pc:sldLayoutMk cId="0" sldId="2147483657"/>
          </pc:sldLayoutMkLst>
        </pc:sldLayoutChg>
        <pc:sldLayoutChg chg="del">
          <pc:chgData name="Cory Wilkerson" userId="ea93a0d5-5d43-4b9b-bb36-ab0496d00130" providerId="ADAL" clId="{BC0930FF-6A67-4A17-BBA8-31975DD84D4C}" dt="2020-08-30T23:01:34.677" v="7" actId="47"/>
          <pc:sldLayoutMkLst>
            <pc:docMk/>
            <pc:sldMasterMk cId="0" sldId="2147483648"/>
            <pc:sldLayoutMk cId="0" sldId="2147483658"/>
          </pc:sldLayoutMkLst>
        </pc:sldLayoutChg>
        <pc:sldLayoutChg chg="del">
          <pc:chgData name="Cory Wilkerson" userId="ea93a0d5-5d43-4b9b-bb36-ab0496d00130" providerId="ADAL" clId="{BC0930FF-6A67-4A17-BBA8-31975DD84D4C}" dt="2020-08-30T23:01:36.332" v="9" actId="47"/>
          <pc:sldLayoutMkLst>
            <pc:docMk/>
            <pc:sldMasterMk cId="0" sldId="2147483648"/>
            <pc:sldLayoutMk cId="0" sldId="2147483660"/>
          </pc:sldLayoutMkLst>
        </pc:sldLayoutChg>
        <pc:sldLayoutChg chg="del">
          <pc:chgData name="Cory Wilkerson" userId="ea93a0d5-5d43-4b9b-bb36-ab0496d00130" providerId="ADAL" clId="{BC0930FF-6A67-4A17-BBA8-31975DD84D4C}" dt="2020-08-30T23:01:36.993" v="10" actId="47"/>
          <pc:sldLayoutMkLst>
            <pc:docMk/>
            <pc:sldMasterMk cId="0" sldId="2147483648"/>
            <pc:sldLayoutMk cId="0" sldId="2147483661"/>
          </pc:sldLayoutMkLst>
        </pc:sldLayoutChg>
        <pc:sldLayoutChg chg="del">
          <pc:chgData name="Cory Wilkerson" userId="ea93a0d5-5d43-4b9b-bb36-ab0496d00130" providerId="ADAL" clId="{BC0930FF-6A67-4A17-BBA8-31975DD84D4C}" dt="2020-08-30T23:01:37.614" v="11" actId="47"/>
          <pc:sldLayoutMkLst>
            <pc:docMk/>
            <pc:sldMasterMk cId="0" sldId="2147483648"/>
            <pc:sldLayoutMk cId="0" sldId="2147483662"/>
          </pc:sldLayoutMkLst>
        </pc:sldLayoutChg>
        <pc:sldLayoutChg chg="del">
          <pc:chgData name="Cory Wilkerson" userId="ea93a0d5-5d43-4b9b-bb36-ab0496d00130" providerId="ADAL" clId="{BC0930FF-6A67-4A17-BBA8-31975DD84D4C}" dt="2020-08-30T23:01:38.224" v="12" actId="47"/>
          <pc:sldLayoutMkLst>
            <pc:docMk/>
            <pc:sldMasterMk cId="0" sldId="2147483648"/>
            <pc:sldLayoutMk cId="0" sldId="2147483663"/>
          </pc:sldLayoutMkLst>
        </pc:sldLayoutChg>
        <pc:sldLayoutChg chg="del">
          <pc:chgData name="Cory Wilkerson" userId="ea93a0d5-5d43-4b9b-bb36-ab0496d00130" providerId="ADAL" clId="{BC0930FF-6A67-4A17-BBA8-31975DD84D4C}" dt="2020-08-30T23:01:38.838" v="13" actId="47"/>
          <pc:sldLayoutMkLst>
            <pc:docMk/>
            <pc:sldMasterMk cId="0" sldId="2147483648"/>
            <pc:sldLayoutMk cId="0" sldId="2147483664"/>
          </pc:sldLayoutMkLst>
        </pc:sldLayoutChg>
        <pc:sldLayoutChg chg="del">
          <pc:chgData name="Cory Wilkerson" userId="ea93a0d5-5d43-4b9b-bb36-ab0496d00130" providerId="ADAL" clId="{BC0930FF-6A67-4A17-BBA8-31975DD84D4C}" dt="2020-08-30T23:01:39.491" v="14" actId="47"/>
          <pc:sldLayoutMkLst>
            <pc:docMk/>
            <pc:sldMasterMk cId="0" sldId="2147483648"/>
            <pc:sldLayoutMk cId="0" sldId="214748366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Hello and welcome to EDTA’s Top Ten Tips for a Virtual Performance</a:t>
            </a:r>
            <a:endParaRPr/>
          </a:p>
          <a:p>
            <a:pPr marL="0" lvl="0" indent="0" algn="l" rtl="0">
              <a:spcBef>
                <a:spcPts val="0"/>
              </a:spcBef>
              <a:spcAft>
                <a:spcPts val="0"/>
              </a:spcAft>
              <a:buNone/>
            </a:pPr>
            <a:r>
              <a:rPr lang="en-US"/>
              <a:t>We understand that your productions may look and be different in this COVID-19 world, so we’re going to cover a few tips and tricks to help you better plan your season and production.</a:t>
            </a:r>
            <a:endParaRPr/>
          </a:p>
        </p:txBody>
      </p:sp>
      <p:sp>
        <p:nvSpPr>
          <p:cNvPr id="560" name="Google Shape;56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8e01bcd26b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14. Make sure that every actor/character or your director slates before the scene and it might be best to use a clapboard so that information is at the beginning of your footage so that in case the filename can’t be read or file undetermined-you have a backup system that identifies that file.</a:t>
            </a:r>
            <a:endParaRPr/>
          </a:p>
          <a:p>
            <a:pPr marL="0" lvl="0" indent="0" algn="l" rtl="0">
              <a:spcBef>
                <a:spcPts val="0"/>
              </a:spcBef>
              <a:spcAft>
                <a:spcPts val="0"/>
              </a:spcAft>
              <a:buNone/>
            </a:pPr>
            <a:r>
              <a:rPr lang="en-US"/>
              <a:t>15. When the entire production team knows exactly how to label a file-then there leaves no room for unexpected files or questions about files in the process. </a:t>
            </a:r>
            <a:endParaRPr/>
          </a:p>
        </p:txBody>
      </p:sp>
      <p:sp>
        <p:nvSpPr>
          <p:cNvPr id="629" name="Google Shape;629;g8e01bcd26b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8e01bcd26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next topic is planning your season and picking plays to perform in a virtual format. There have been a lot of playwrights and royalty companies that have put out guides on their website to help you choose. </a:t>
            </a:r>
            <a:endParaRPr/>
          </a:p>
        </p:txBody>
      </p:sp>
      <p:sp>
        <p:nvSpPr>
          <p:cNvPr id="637" name="Google Shape;637;g8e01bcd26b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8e01bcd26b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US"/>
              <a:t>Think outside the box when it comes to choosing a play that is to be performed virtually. Can the scenes or storyline be turned into a social media extravaganza by way of zoom call, meeting, phone call, dream sequence, or updated?</a:t>
            </a:r>
            <a:endParaRPr/>
          </a:p>
          <a:p>
            <a:pPr marL="457200" lvl="0" indent="-298450" algn="l" rtl="0">
              <a:spcBef>
                <a:spcPts val="0"/>
              </a:spcBef>
              <a:spcAft>
                <a:spcPts val="0"/>
              </a:spcAft>
              <a:buSzPts val="1100"/>
              <a:buAutoNum type="arabicPeriod"/>
            </a:pPr>
            <a:r>
              <a:rPr lang="en-US"/>
              <a:t>Check out all the titles that have already been converted into performing in a virtual space, and read each one to get a feeling for how simple or complicated that title might be. If you know the play has a lot of characters-is your system and the students internet going to be able to handle that much bandwidth?</a:t>
            </a:r>
            <a:endParaRPr/>
          </a:p>
          <a:p>
            <a:pPr marL="457200" lvl="0" indent="-298450" algn="l" rtl="0">
              <a:spcBef>
                <a:spcPts val="0"/>
              </a:spcBef>
              <a:spcAft>
                <a:spcPts val="0"/>
              </a:spcAft>
              <a:buSzPts val="1100"/>
              <a:buAutoNum type="arabicPeriod"/>
            </a:pPr>
            <a:r>
              <a:rPr lang="en-US"/>
              <a:t>If your play calls for flashbacks, memory scenes, smaller casts-you can use video effects for all of the scenes that might usually be a special lighting moment or sequence onstage. We are going to cover how you can achieve those effects in the next presentation Rehearsal/Tech. </a:t>
            </a:r>
            <a:endParaRPr/>
          </a:p>
        </p:txBody>
      </p:sp>
      <p:sp>
        <p:nvSpPr>
          <p:cNvPr id="644" name="Google Shape;644;g8e01bcd26b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8e01bcd26b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4. Don’t overlook some of the plays that you may think are too cheesy-or that are done in the canon of theatre too often. Remember that your audience wants to see art and especially in this climate-they will support the production. </a:t>
            </a:r>
            <a:endParaRPr/>
          </a:p>
          <a:p>
            <a:pPr marL="0" lvl="0" indent="0" algn="l" rtl="0">
              <a:spcBef>
                <a:spcPts val="0"/>
              </a:spcBef>
              <a:spcAft>
                <a:spcPts val="0"/>
              </a:spcAft>
              <a:buNone/>
            </a:pPr>
            <a:r>
              <a:rPr lang="en-US"/>
              <a:t>5. We love Shakespeare-why? Because it has a lot of monologues, dream sequences, and can be adapted easily to be performed virtually. </a:t>
            </a:r>
            <a:endParaRPr/>
          </a:p>
          <a:p>
            <a:pPr marL="0" lvl="0" indent="0" algn="l" rtl="0">
              <a:spcBef>
                <a:spcPts val="0"/>
              </a:spcBef>
              <a:spcAft>
                <a:spcPts val="0"/>
              </a:spcAft>
              <a:buNone/>
            </a:pPr>
            <a:r>
              <a:rPr lang="en-US"/>
              <a:t>6. Plus, why else do we love Shakespeare? BUDGET friendly… it’s FREE. You can also edit the show without written permission to a royalty company. </a:t>
            </a:r>
            <a:endParaRPr/>
          </a:p>
        </p:txBody>
      </p:sp>
      <p:sp>
        <p:nvSpPr>
          <p:cNvPr id="651" name="Google Shape;651;g8e01bcd26b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8e01bcd26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US"/>
              <a:t>An example of using a Shakespeare play might be Romeo &amp; Juliet</a:t>
            </a:r>
            <a:endParaRPr/>
          </a:p>
          <a:p>
            <a:pPr marL="457200" lvl="0" indent="-298450" algn="l" rtl="0">
              <a:spcBef>
                <a:spcPts val="0"/>
              </a:spcBef>
              <a:spcAft>
                <a:spcPts val="0"/>
              </a:spcAft>
              <a:buSzPts val="1100"/>
              <a:buAutoNum type="arabicPeriod"/>
            </a:pPr>
            <a:r>
              <a:rPr lang="en-US"/>
              <a:t>This play lends itself for an awesome updated topical drama that delivers on the suspense and is easily translated virtually by delivering the storyline in different modalities.</a:t>
            </a:r>
            <a:endParaRPr/>
          </a:p>
          <a:p>
            <a:pPr marL="457200" lvl="0" indent="-298450" algn="l" rtl="0">
              <a:spcBef>
                <a:spcPts val="0"/>
              </a:spcBef>
              <a:spcAft>
                <a:spcPts val="0"/>
              </a:spcAft>
              <a:buSzPts val="1100"/>
              <a:buAutoNum type="arabicPeriod"/>
            </a:pPr>
            <a:r>
              <a:rPr lang="en-US"/>
              <a:t>A great example of how Romeo and Juliet was updated is to take a look at Baz Luhrmann’s (Strictly Ballroom and Moulin Rouge director) version. </a:t>
            </a:r>
            <a:endParaRPr/>
          </a:p>
        </p:txBody>
      </p:sp>
      <p:sp>
        <p:nvSpPr>
          <p:cNvPr id="658" name="Google Shape;658;g8e01bcd26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8e01bcd26b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last topic that we are going to cover in this presentation is rethinking virtual performances and how they are delivered to your audience. The end goal is to present the best possible production and keeping the audience engaged.</a:t>
            </a:r>
            <a:endParaRPr/>
          </a:p>
        </p:txBody>
      </p:sp>
      <p:sp>
        <p:nvSpPr>
          <p:cNvPr id="666" name="Google Shape;666;g8e01bcd26b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8e01bcd26b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US"/>
              <a:t>Make sure your students are playing inside the frame of the camera-you can alternate those positions… for instance-let’s take Romeo and Juliet-if they’re reciting the balcony scene you could put Romeo on the left ⅓ of the frame and Juliet in the right ⅓ of the frame to help tell the story.</a:t>
            </a:r>
            <a:endParaRPr/>
          </a:p>
          <a:p>
            <a:pPr marL="457200" lvl="0" indent="-298450" algn="l" rtl="0">
              <a:spcBef>
                <a:spcPts val="0"/>
              </a:spcBef>
              <a:spcAft>
                <a:spcPts val="0"/>
              </a:spcAft>
              <a:buSzPts val="1100"/>
              <a:buAutoNum type="arabicPeriod"/>
            </a:pPr>
            <a:r>
              <a:rPr lang="en-US"/>
              <a:t>Look at your favorite movies and tv shows to get inspiration when it comes to putting your acting in the frame-I’ll give you a hint they utilize the entire frame and change it up every scene. </a:t>
            </a:r>
            <a:endParaRPr/>
          </a:p>
          <a:p>
            <a:pPr marL="457200" lvl="0" indent="-298450" algn="l" rtl="0">
              <a:spcBef>
                <a:spcPts val="0"/>
              </a:spcBef>
              <a:spcAft>
                <a:spcPts val="0"/>
              </a:spcAft>
              <a:buSzPts val="1100"/>
              <a:buAutoNum type="arabicPeriod"/>
            </a:pPr>
            <a:r>
              <a:rPr lang="en-US"/>
              <a:t>Frame can also help you out with transitions and to further the storyline-this can also be achieved by using the zoom on your camera or a combination of zoom and pan. Pan is the left and right motion of camera movements. </a:t>
            </a:r>
            <a:endParaRPr/>
          </a:p>
        </p:txBody>
      </p:sp>
      <p:sp>
        <p:nvSpPr>
          <p:cNvPr id="673" name="Google Shape;673;g8e01bcd26b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8e01bcd26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4. When you think about the frame-we can think of it in theatre as the 4th wall or the proscenium-what is in frame and what is out of frame? Is the prop or character intentionally just in frame to foreshadow an upcoming scene? Or is the frame serving as a side wall, mirror, or or other scenic piece?</a:t>
            </a:r>
            <a:endParaRPr/>
          </a:p>
          <a:p>
            <a:pPr marL="0" lvl="0" indent="0" algn="l" rtl="0">
              <a:spcBef>
                <a:spcPts val="0"/>
              </a:spcBef>
              <a:spcAft>
                <a:spcPts val="0"/>
              </a:spcAft>
              <a:buNone/>
            </a:pPr>
            <a:r>
              <a:rPr lang="en-US"/>
              <a:t>5. It helps to equate the frame into stage directions and divide it up-in the links section-you’ll see examples of how to divide the frame up. </a:t>
            </a:r>
            <a:endParaRPr/>
          </a:p>
        </p:txBody>
      </p:sp>
      <p:sp>
        <p:nvSpPr>
          <p:cNvPr id="681" name="Google Shape;681;g8e01bcd26b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8e01bcd26b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 included a links slide to help you out with websites to guide you in further detail on the topics we covered in the presentation, </a:t>
            </a:r>
            <a:endParaRPr/>
          </a:p>
        </p:txBody>
      </p:sp>
      <p:sp>
        <p:nvSpPr>
          <p:cNvPr id="689" name="Google Shape;689;g8e01bcd26b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8e01bcd26b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We’ve also added examples of the recording log here, this was from a production of </a:t>
            </a:r>
            <a:r>
              <a:rPr lang="en-US" i="1"/>
              <a:t>Faust</a:t>
            </a:r>
            <a:r>
              <a:rPr lang="en-US"/>
              <a:t> at the University of Texas at Dallas that was presented as a radio play last spring. </a:t>
            </a:r>
            <a:endParaRPr/>
          </a:p>
        </p:txBody>
      </p:sp>
      <p:sp>
        <p:nvSpPr>
          <p:cNvPr id="700" name="Google Shape;700;g8e01bcd26b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Please understand that the tips that we are going to be talking about and being presented do not fully represent and cover all techniques, but it will sure help you get started and give you things to think about.</a:t>
            </a:r>
            <a:endParaRPr/>
          </a:p>
        </p:txBody>
      </p:sp>
      <p:sp>
        <p:nvSpPr>
          <p:cNvPr id="576" name="Google Shape;5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8e01bcd26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You can see all the details that were made on this specific sheet of the recording and it was used as a form of communication from the director as to what was recorded and complete for the next day to start the editing process.</a:t>
            </a:r>
            <a:endParaRPr/>
          </a:p>
          <a:p>
            <a:pPr marL="0" lvl="0" indent="0" algn="l" rtl="0">
              <a:spcBef>
                <a:spcPts val="0"/>
              </a:spcBef>
              <a:spcAft>
                <a:spcPts val="0"/>
              </a:spcAft>
              <a:buNone/>
            </a:pPr>
            <a:endParaRPr/>
          </a:p>
        </p:txBody>
      </p:sp>
      <p:sp>
        <p:nvSpPr>
          <p:cNvPr id="706" name="Google Shape;706;g8e01bcd26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8e01bcd26b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editing log was used by the technical directors and students that were editing each scene to have a real time check in process of what scenes were complete and what scenes still need certain aspects added. </a:t>
            </a:r>
            <a:endParaRPr/>
          </a:p>
        </p:txBody>
      </p:sp>
      <p:sp>
        <p:nvSpPr>
          <p:cNvPr id="713" name="Google Shape;713;g8e01bcd26b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8e01bcd26b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stage manager created this editing log so that the director, composer, and sound designer could all make notes on scenes after listening and communicate those to the crew-it also told those entities when the edits were completed by using a color coded system. </a:t>
            </a:r>
            <a:endParaRPr/>
          </a:p>
        </p:txBody>
      </p:sp>
      <p:sp>
        <p:nvSpPr>
          <p:cNvPr id="719" name="Google Shape;719;g8e01bcd26b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8e01bcd26b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These are examples of our file names from our Box.com file sharing website.</a:t>
            </a:r>
            <a:endParaRPr/>
          </a:p>
        </p:txBody>
      </p:sp>
      <p:sp>
        <p:nvSpPr>
          <p:cNvPr id="725" name="Google Shape;725;g8e01bcd26b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8e01bcd26b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 We had two separate folders of completed files and would copy them to the edit folder so that the originals stayed intact. </a:t>
            </a:r>
            <a:endParaRPr/>
          </a:p>
        </p:txBody>
      </p:sp>
      <p:sp>
        <p:nvSpPr>
          <p:cNvPr id="731" name="Google Shape;731;g8e01bcd26b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8e01bcd26b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entire radio play ended up being over 2 hours long and had over 5,000 files by the end that all culminated and was presented on a website that had designer interviews and ephemera. Thank you for viewing this presentation and the next one we have up on virtual performance is the Rehearsal/Tech presentation. Have a great day and season! </a:t>
            </a:r>
            <a:endParaRPr/>
          </a:p>
        </p:txBody>
      </p:sp>
      <p:sp>
        <p:nvSpPr>
          <p:cNvPr id="737" name="Google Shape;737;g8e01bcd26b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 have broken the Top Ten Tips into three different presentations; Pre-Production, Rehearsal/Tech, and Performance. The topics we’re going to cover today we believe fit more in the pre-planning stages of creating your virtual performance. </a:t>
            </a:r>
            <a:endParaRPr>
              <a:latin typeface="EB Garamond"/>
              <a:ea typeface="EB Garamond"/>
              <a:cs typeface="EB Garamond"/>
              <a:sym typeface="EB Garamond"/>
            </a:endParaRPr>
          </a:p>
          <a:p>
            <a:pPr marL="0" lvl="0" indent="0" algn="l" rtl="0">
              <a:spcBef>
                <a:spcPts val="0"/>
              </a:spcBef>
              <a:spcAft>
                <a:spcPts val="0"/>
              </a:spcAft>
              <a:buNone/>
            </a:pPr>
            <a:endParaRPr>
              <a:solidFill>
                <a:schemeClr val="dk1"/>
              </a:solidFill>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endParaRPr>
              <a:solidFill>
                <a:schemeClr val="dk1"/>
              </a:solidFill>
              <a:latin typeface="EB Garamond"/>
              <a:ea typeface="EB Garamond"/>
              <a:cs typeface="EB Garamond"/>
              <a:sym typeface="EB Garamond"/>
            </a:endParaRPr>
          </a:p>
        </p:txBody>
      </p:sp>
      <p:sp>
        <p:nvSpPr>
          <p:cNvPr id="566" name="Google Shape;56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latin typeface="EB Garamond"/>
                <a:ea typeface="EB Garamond"/>
                <a:cs typeface="EB Garamond"/>
                <a:sym typeface="EB Garamond"/>
              </a:rPr>
              <a:t>The three topics we are covering in this specific presentation are;</a:t>
            </a:r>
            <a:endParaRPr>
              <a:solidFill>
                <a:schemeClr val="dk1"/>
              </a:solidFill>
              <a:latin typeface="EB Garamond"/>
              <a:ea typeface="EB Garamond"/>
              <a:cs typeface="EB Garamond"/>
              <a:sym typeface="EB Garamond"/>
            </a:endParaRPr>
          </a:p>
          <a:p>
            <a:pPr marL="457200" lvl="0" indent="-298450" algn="l" rtl="0">
              <a:spcBef>
                <a:spcPts val="0"/>
              </a:spcBef>
              <a:spcAft>
                <a:spcPts val="0"/>
              </a:spcAft>
              <a:buClr>
                <a:schemeClr val="dk1"/>
              </a:buClr>
              <a:buSzPts val="1100"/>
              <a:buFont typeface="EB Garamond"/>
              <a:buAutoNum type="arabicPeriod"/>
            </a:pPr>
            <a:r>
              <a:rPr lang="en-US">
                <a:solidFill>
                  <a:schemeClr val="dk1"/>
                </a:solidFill>
                <a:latin typeface="EB Garamond"/>
                <a:ea typeface="EB Garamond"/>
                <a:cs typeface="EB Garamond"/>
                <a:sym typeface="EB Garamond"/>
              </a:rPr>
              <a:t>Create a file naming and organization structure and work in progress; this is especially important if you are working with pre-recorded video clips to edit together a performance.</a:t>
            </a:r>
            <a:endParaRPr>
              <a:solidFill>
                <a:schemeClr val="dk1"/>
              </a:solidFill>
              <a:latin typeface="EB Garamond"/>
              <a:ea typeface="EB Garamond"/>
              <a:cs typeface="EB Garamond"/>
              <a:sym typeface="EB Garamond"/>
            </a:endParaRPr>
          </a:p>
          <a:p>
            <a:pPr marL="457200" lvl="0" indent="-298450" algn="l" rtl="0">
              <a:spcBef>
                <a:spcPts val="0"/>
              </a:spcBef>
              <a:spcAft>
                <a:spcPts val="0"/>
              </a:spcAft>
              <a:buClr>
                <a:schemeClr val="dk1"/>
              </a:buClr>
              <a:buSzPts val="1100"/>
              <a:buFont typeface="EB Garamond"/>
              <a:buAutoNum type="arabicPeriod"/>
            </a:pPr>
            <a:r>
              <a:rPr lang="en-US">
                <a:solidFill>
                  <a:schemeClr val="dk1"/>
                </a:solidFill>
                <a:latin typeface="EB Garamond"/>
                <a:ea typeface="EB Garamond"/>
                <a:cs typeface="EB Garamond"/>
                <a:sym typeface="EB Garamond"/>
              </a:rPr>
              <a:t>Plan your season with plays that translate well into a virtual realm: plays with flashbacks, memory scenes, etc. that may lend themselves to video effects. Don’t overlook the growing list of plays written to be performed in “Zoom” type conditions. </a:t>
            </a:r>
            <a:endParaRPr>
              <a:solidFill>
                <a:schemeClr val="dk1"/>
              </a:solidFill>
              <a:latin typeface="EB Garamond"/>
              <a:ea typeface="EB Garamond"/>
              <a:cs typeface="EB Garamond"/>
              <a:sym typeface="EB Garamond"/>
            </a:endParaRPr>
          </a:p>
          <a:p>
            <a:pPr marL="457200" lvl="0" indent="-298450" algn="l" rtl="0">
              <a:spcBef>
                <a:spcPts val="0"/>
              </a:spcBef>
              <a:spcAft>
                <a:spcPts val="0"/>
              </a:spcAft>
              <a:buClr>
                <a:schemeClr val="dk1"/>
              </a:buClr>
              <a:buSzPts val="1100"/>
              <a:buFont typeface="EB Garamond"/>
              <a:buAutoNum type="arabicPeriod"/>
            </a:pPr>
            <a:r>
              <a:rPr lang="en-US">
                <a:solidFill>
                  <a:schemeClr val="dk1"/>
                </a:solidFill>
                <a:latin typeface="EB Garamond"/>
                <a:ea typeface="EB Garamond"/>
                <a:cs typeface="EB Garamond"/>
                <a:sym typeface="EB Garamond"/>
              </a:rPr>
              <a:t>Remember that virtual performances are not simply recording a Zoom meeting where students perform. Rethink virtual performances as a unique genre and challenge yourself and your students to think about “playing in the frame”.</a:t>
            </a:r>
            <a:endParaRPr/>
          </a:p>
        </p:txBody>
      </p:sp>
      <p:sp>
        <p:nvSpPr>
          <p:cNvPr id="583" name="Google Shape;5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Our first topic is discussing your file naming of the files you record, edit, edit, and edit also the organization structure of keeping everything you film in order. </a:t>
            </a:r>
            <a:endParaRPr/>
          </a:p>
        </p:txBody>
      </p:sp>
      <p:sp>
        <p:nvSpPr>
          <p:cNvPr id="590" name="Google Shape;59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US"/>
              <a:t>The most important step is that of determining what your file structure is going to be and how you are going to organize those files in a log book-you are going to have to manage hundreds of files and keeping a great log book will help you out tremendously in the editing section.</a:t>
            </a:r>
            <a:endParaRPr/>
          </a:p>
          <a:p>
            <a:pPr marL="457200" lvl="0" indent="-298450" algn="l" rtl="0">
              <a:spcBef>
                <a:spcPts val="0"/>
              </a:spcBef>
              <a:spcAft>
                <a:spcPts val="0"/>
              </a:spcAft>
              <a:buSzPts val="1100"/>
              <a:buAutoNum type="arabicPeriod"/>
            </a:pPr>
            <a:r>
              <a:rPr lang="en-US"/>
              <a:t>After choosing the script, make sure the edits are all done before filming-if not it’s going to become very confusing in referencing page numbers and lines. </a:t>
            </a:r>
            <a:endParaRPr/>
          </a:p>
          <a:p>
            <a:pPr marL="457200" lvl="0" indent="-298450" algn="l" rtl="0">
              <a:spcBef>
                <a:spcPts val="0"/>
              </a:spcBef>
              <a:spcAft>
                <a:spcPts val="0"/>
              </a:spcAft>
              <a:buSzPts val="1100"/>
              <a:buAutoNum type="arabicPeriod"/>
            </a:pPr>
            <a:r>
              <a:rPr lang="en-US"/>
              <a:t>These page numbers come into play because they all become a reference point in the editing process and lining up each of the scenes and lines. </a:t>
            </a:r>
            <a:endParaRPr/>
          </a:p>
        </p:txBody>
      </p:sp>
      <p:sp>
        <p:nvSpPr>
          <p:cNvPr id="597" name="Google Shape;59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8e01bcd26b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US"/>
              <a:t>4. Once you have a unified system-explain the system to the entire production team because then everyone is and stays on the same page in the filming process, naming files, and how they are labeled and archived.</a:t>
            </a:r>
            <a:endParaRPr/>
          </a:p>
          <a:p>
            <a:pPr marL="457200" lvl="0" indent="0" algn="l" rtl="0">
              <a:spcBef>
                <a:spcPts val="0"/>
              </a:spcBef>
              <a:spcAft>
                <a:spcPts val="0"/>
              </a:spcAft>
              <a:buNone/>
            </a:pPr>
            <a:r>
              <a:rPr lang="en-US"/>
              <a:t>5. It helps to assign a production or stage manager to handle all of this to become the point of contact and answer any and all questions about the log book or file naming structure. </a:t>
            </a:r>
            <a:endParaRPr/>
          </a:p>
          <a:p>
            <a:pPr marL="457200" lvl="0" indent="0" algn="l" rtl="0">
              <a:spcBef>
                <a:spcPts val="0"/>
              </a:spcBef>
              <a:spcAft>
                <a:spcPts val="0"/>
              </a:spcAft>
              <a:buNone/>
            </a:pPr>
            <a:r>
              <a:rPr lang="en-US"/>
              <a:t>6. Make sure that your stage manager is great at organization and can multitask-this job is very important since they are the central part of your production when it comes to communicating with the other production team members-especially in a virtual world. </a:t>
            </a:r>
            <a:endParaRPr/>
          </a:p>
        </p:txBody>
      </p:sp>
      <p:sp>
        <p:nvSpPr>
          <p:cNvPr id="605" name="Google Shape;605;g8e01bcd26b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8e01bcd26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US"/>
              <a:t>7. It may be best to have a team of students that is going to help the production/stage manager out by dividing up the various communication and organization of your performance. It can be a daunting task for one person to go in it alone, and you then also have backups in case they get sick.</a:t>
            </a:r>
            <a:endParaRPr/>
          </a:p>
          <a:p>
            <a:pPr marL="457200" lvl="0" indent="0" algn="l" rtl="0">
              <a:spcBef>
                <a:spcPts val="0"/>
              </a:spcBef>
              <a:spcAft>
                <a:spcPts val="0"/>
              </a:spcAft>
              <a:buNone/>
            </a:pPr>
            <a:r>
              <a:rPr lang="en-US"/>
              <a:t>8. Make sure that when you pick your file sharing website that everyone can access it (no fees, free, etc.) A lot of districts have agreements with certain file sharing systems or it may be a part of your communication software that your district uses. If not, it’s best to contact your IT person to see if there are any deals that your district has with file sharing websites. Please also make sure that it has a lot of storage since your files could easily be multiple gigabytes each.</a:t>
            </a:r>
            <a:endParaRPr/>
          </a:p>
          <a:p>
            <a:pPr marL="457200" lvl="0" indent="0" algn="l" rtl="0">
              <a:spcBef>
                <a:spcPts val="0"/>
              </a:spcBef>
              <a:spcAft>
                <a:spcPts val="0"/>
              </a:spcAft>
              <a:buNone/>
            </a:pPr>
            <a:r>
              <a:rPr lang="en-US"/>
              <a:t>9. In your choosing the file share website check if there are levels of access that you can give to your members… this is key when you don’t want some students to download your play or musical and share it themselves. It can also prevent accidental deleting files or uploading files. </a:t>
            </a:r>
            <a:endParaRPr/>
          </a:p>
          <a:p>
            <a:pPr marL="457200" lvl="0" indent="0" algn="l" rtl="0">
              <a:spcBef>
                <a:spcPts val="0"/>
              </a:spcBef>
              <a:spcAft>
                <a:spcPts val="0"/>
              </a:spcAft>
              <a:buNone/>
            </a:pPr>
            <a:r>
              <a:rPr lang="en-US"/>
              <a:t>10. Check that everyone has access to your file sharing by creating a simple exercise for them to do; it could as simple as-creating a folder, renaming it, and uploading a picture of themselves. </a:t>
            </a:r>
            <a:endParaRPr/>
          </a:p>
        </p:txBody>
      </p:sp>
      <p:sp>
        <p:nvSpPr>
          <p:cNvPr id="613" name="Google Shape;613;g8e01bcd26b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8e01bcd26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11. Naming your files is very important because you want to make sure that everyone understands the file name, and that it relays certain information without having to open the file and watch it to determine scene, characters, etc. </a:t>
            </a:r>
            <a:endParaRPr/>
          </a:p>
          <a:p>
            <a:pPr marL="0" lvl="0" indent="0" algn="l" rtl="0">
              <a:spcBef>
                <a:spcPts val="0"/>
              </a:spcBef>
              <a:spcAft>
                <a:spcPts val="0"/>
              </a:spcAft>
              <a:buNone/>
            </a:pPr>
            <a:r>
              <a:rPr lang="en-US"/>
              <a:t>12. Creating a log sheet or book as you film helps out a lot with organizing file names and when they were shot, what characters were in each of the shoot, if there was more than one take, or if there needs to be a re-shoot.</a:t>
            </a:r>
            <a:endParaRPr/>
          </a:p>
          <a:p>
            <a:pPr marL="0" lvl="0" indent="0" algn="l" rtl="0">
              <a:spcBef>
                <a:spcPts val="0"/>
              </a:spcBef>
              <a:spcAft>
                <a:spcPts val="0"/>
              </a:spcAft>
              <a:buNone/>
            </a:pPr>
            <a:r>
              <a:rPr lang="en-US"/>
              <a:t>13. For your filename-I have found it best to include the scene number, script page numbers, date of filming, or date of that edited file along with their initials to know who edited it. </a:t>
            </a:r>
            <a:endParaRPr/>
          </a:p>
        </p:txBody>
      </p:sp>
      <p:sp>
        <p:nvSpPr>
          <p:cNvPr id="621" name="Google Shape;621;g8e01bcd26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22"/>
          <p:cNvSpPr txBox="1">
            <a:spLocks noGrp="1"/>
          </p:cNvSpPr>
          <p:nvPr>
            <p:ph type="ctrTitle"/>
          </p:nvPr>
        </p:nvSpPr>
        <p:spPr>
          <a:xfrm>
            <a:off x="801725" y="2050500"/>
            <a:ext cx="10363200" cy="2387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033A0"/>
              </a:buClr>
              <a:buSzPts val="7200"/>
              <a:buFont typeface="Cambria"/>
              <a:buNone/>
              <a:defRPr sz="7200" b="1">
                <a:solidFill>
                  <a:srgbClr val="0033A0"/>
                </a:solidFill>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2"/>
          <p:cNvSpPr/>
          <p:nvPr/>
        </p:nvSpPr>
        <p:spPr>
          <a:xfrm>
            <a:off x="0" y="-13000"/>
            <a:ext cx="553447" cy="909448"/>
          </a:xfrm>
          <a:custGeom>
            <a:avLst/>
            <a:gdLst/>
            <a:ahLst/>
            <a:cxnLst/>
            <a:rect l="l" t="t" r="r" b="b"/>
            <a:pathLst>
              <a:path w="801725" h="1317429" extrusionOk="0">
                <a:moveTo>
                  <a:pt x="801725" y="0"/>
                </a:moveTo>
                <a:lnTo>
                  <a:pt x="455034" y="1317429"/>
                </a:lnTo>
                <a:lnTo>
                  <a:pt x="0" y="1317429"/>
                </a:lnTo>
                <a:lnTo>
                  <a:pt x="0" y="0"/>
                </a:lnTo>
                <a:lnTo>
                  <a:pt x="801725" y="0"/>
                </a:lnTo>
                <a:close/>
              </a:path>
            </a:pathLst>
          </a:custGeom>
          <a:solidFill>
            <a:srgbClr val="0033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22"/>
          <p:cNvSpPr/>
          <p:nvPr/>
        </p:nvSpPr>
        <p:spPr>
          <a:xfrm>
            <a:off x="4809147" y="-12699"/>
            <a:ext cx="7382854" cy="914986"/>
          </a:xfrm>
          <a:custGeom>
            <a:avLst/>
            <a:gdLst/>
            <a:ahLst/>
            <a:cxnLst/>
            <a:rect l="l" t="t" r="r" b="b"/>
            <a:pathLst>
              <a:path w="9276721" h="914986" extrusionOk="0">
                <a:moveTo>
                  <a:pt x="369615" y="4234"/>
                </a:moveTo>
                <a:lnTo>
                  <a:pt x="9276721" y="0"/>
                </a:lnTo>
                <a:lnTo>
                  <a:pt x="9276721" y="914986"/>
                </a:lnTo>
                <a:lnTo>
                  <a:pt x="0" y="914986"/>
                </a:lnTo>
                <a:lnTo>
                  <a:pt x="369615" y="4234"/>
                </a:lnTo>
                <a:close/>
              </a:path>
            </a:pathLst>
          </a:custGeom>
          <a:gradFill>
            <a:gsLst>
              <a:gs pos="0">
                <a:srgbClr val="0033A0"/>
              </a:gs>
              <a:gs pos="100000">
                <a:srgbClr val="232C65"/>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 name="Google Shape;15;p22"/>
          <p:cNvPicPr preferRelativeResize="0"/>
          <p:nvPr/>
        </p:nvPicPr>
        <p:blipFill rotWithShape="1">
          <a:blip r:embed="rId2">
            <a:alphaModFix/>
          </a:blip>
          <a:srcRect/>
          <a:stretch/>
        </p:blipFill>
        <p:spPr>
          <a:xfrm>
            <a:off x="12898" y="-454390"/>
            <a:ext cx="5337059" cy="179222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42"/>
        <p:cNvGrpSpPr/>
        <p:nvPr/>
      </p:nvGrpSpPr>
      <p:grpSpPr>
        <a:xfrm>
          <a:off x="0" y="0"/>
          <a:ext cx="0" cy="0"/>
          <a:chOff x="0" y="0"/>
          <a:chExt cx="0" cy="0"/>
        </a:xfrm>
      </p:grpSpPr>
      <p:sp>
        <p:nvSpPr>
          <p:cNvPr id="143" name="Google Shape;143;p41"/>
          <p:cNvSpPr txBox="1">
            <a:spLocks noGrp="1"/>
          </p:cNvSpPr>
          <p:nvPr>
            <p:ph type="ctrTitle"/>
          </p:nvPr>
        </p:nvSpPr>
        <p:spPr>
          <a:xfrm>
            <a:off x="801725" y="2050500"/>
            <a:ext cx="10363200" cy="2387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FAA21B"/>
              </a:buClr>
              <a:buSzPts val="7200"/>
              <a:buFont typeface="Cambria"/>
              <a:buNone/>
              <a:defRPr sz="7200" b="1">
                <a:solidFill>
                  <a:srgbClr val="FAA21B"/>
                </a:solidFill>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41"/>
          <p:cNvSpPr/>
          <p:nvPr/>
        </p:nvSpPr>
        <p:spPr>
          <a:xfrm>
            <a:off x="0" y="-13000"/>
            <a:ext cx="553447" cy="909448"/>
          </a:xfrm>
          <a:custGeom>
            <a:avLst/>
            <a:gdLst/>
            <a:ahLst/>
            <a:cxnLst/>
            <a:rect l="l" t="t" r="r" b="b"/>
            <a:pathLst>
              <a:path w="801725" h="1317429" extrusionOk="0">
                <a:moveTo>
                  <a:pt x="801725" y="0"/>
                </a:moveTo>
                <a:lnTo>
                  <a:pt x="455034" y="1317429"/>
                </a:lnTo>
                <a:lnTo>
                  <a:pt x="0" y="1317429"/>
                </a:lnTo>
                <a:lnTo>
                  <a:pt x="0" y="0"/>
                </a:lnTo>
                <a:lnTo>
                  <a:pt x="801725" y="0"/>
                </a:lnTo>
                <a:close/>
              </a:path>
            </a:pathLst>
          </a:custGeom>
          <a:solidFill>
            <a:srgbClr val="FAA2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41"/>
          <p:cNvSpPr/>
          <p:nvPr/>
        </p:nvSpPr>
        <p:spPr>
          <a:xfrm>
            <a:off x="4809147" y="-12699"/>
            <a:ext cx="7382854" cy="914986"/>
          </a:xfrm>
          <a:custGeom>
            <a:avLst/>
            <a:gdLst/>
            <a:ahLst/>
            <a:cxnLst/>
            <a:rect l="l" t="t" r="r" b="b"/>
            <a:pathLst>
              <a:path w="9276721" h="914986" extrusionOk="0">
                <a:moveTo>
                  <a:pt x="369615" y="4234"/>
                </a:moveTo>
                <a:lnTo>
                  <a:pt x="9276721" y="0"/>
                </a:lnTo>
                <a:lnTo>
                  <a:pt x="9276721" y="914986"/>
                </a:lnTo>
                <a:lnTo>
                  <a:pt x="0" y="914986"/>
                </a:lnTo>
                <a:lnTo>
                  <a:pt x="369615" y="4234"/>
                </a:lnTo>
                <a:close/>
              </a:path>
            </a:pathLst>
          </a:custGeom>
          <a:gradFill>
            <a:gsLst>
              <a:gs pos="0">
                <a:srgbClr val="FAA21B"/>
              </a:gs>
              <a:gs pos="100000">
                <a:srgbClr val="DE7C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6" name="Google Shape;146;p41"/>
          <p:cNvPicPr preferRelativeResize="0"/>
          <p:nvPr/>
        </p:nvPicPr>
        <p:blipFill rotWithShape="1">
          <a:blip r:embed="rId2">
            <a:alphaModFix/>
          </a:blip>
          <a:srcRect/>
          <a:stretch/>
        </p:blipFill>
        <p:spPr>
          <a:xfrm>
            <a:off x="670559" y="-12192"/>
            <a:ext cx="4059937" cy="86563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ransition 1">
  <p:cSld name="1_Transition 1">
    <p:spTree>
      <p:nvGrpSpPr>
        <p:cNvPr id="1" name="Shape 147"/>
        <p:cNvGrpSpPr/>
        <p:nvPr/>
      </p:nvGrpSpPr>
      <p:grpSpPr>
        <a:xfrm>
          <a:off x="0" y="0"/>
          <a:ext cx="0" cy="0"/>
          <a:chOff x="0" y="0"/>
          <a:chExt cx="0" cy="0"/>
        </a:xfrm>
      </p:grpSpPr>
      <p:sp>
        <p:nvSpPr>
          <p:cNvPr id="148" name="Google Shape;148;p42"/>
          <p:cNvSpPr txBox="1">
            <a:spLocks noGrp="1"/>
          </p:cNvSpPr>
          <p:nvPr>
            <p:ph type="body" idx="1"/>
          </p:nvPr>
        </p:nvSpPr>
        <p:spPr>
          <a:xfrm>
            <a:off x="676167" y="2656505"/>
            <a:ext cx="6681076" cy="74541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AA21B"/>
              </a:buClr>
              <a:buSzPts val="5000"/>
              <a:buNone/>
              <a:defRPr sz="50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42"/>
          <p:cNvSpPr txBox="1">
            <a:spLocks noGrp="1"/>
          </p:cNvSpPr>
          <p:nvPr>
            <p:ph type="body" idx="2"/>
          </p:nvPr>
        </p:nvSpPr>
        <p:spPr>
          <a:xfrm>
            <a:off x="676167" y="3401915"/>
            <a:ext cx="6681075" cy="52870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3600"/>
              <a:buNone/>
              <a:defRPr sz="3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42"/>
          <p:cNvSpPr/>
          <p:nvPr/>
        </p:nvSpPr>
        <p:spPr>
          <a:xfrm>
            <a:off x="7357242" y="2627586"/>
            <a:ext cx="4834758" cy="1413642"/>
          </a:xfrm>
          <a:custGeom>
            <a:avLst/>
            <a:gdLst/>
            <a:ahLst/>
            <a:cxnLst/>
            <a:rect l="l" t="t" r="r" b="b"/>
            <a:pathLst>
              <a:path w="4834758" h="1413642" extrusionOk="0">
                <a:moveTo>
                  <a:pt x="4829503" y="0"/>
                </a:moveTo>
                <a:lnTo>
                  <a:pt x="367862" y="0"/>
                </a:lnTo>
                <a:lnTo>
                  <a:pt x="0" y="1413642"/>
                </a:lnTo>
                <a:lnTo>
                  <a:pt x="4834758" y="1413642"/>
                </a:lnTo>
                <a:cubicBezTo>
                  <a:pt x="4833006" y="942428"/>
                  <a:pt x="4831255" y="471214"/>
                  <a:pt x="4829503" y="0"/>
                </a:cubicBezTo>
                <a:close/>
              </a:path>
            </a:pathLst>
          </a:custGeom>
          <a:gradFill>
            <a:gsLst>
              <a:gs pos="0">
                <a:srgbClr val="FAA21B"/>
              </a:gs>
              <a:gs pos="100000">
                <a:srgbClr val="DE7C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1" name="Google Shape;151;p42"/>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ransition 2">
  <p:cSld name="1_transition 2">
    <p:spTree>
      <p:nvGrpSpPr>
        <p:cNvPr id="1" name="Shape 152"/>
        <p:cNvGrpSpPr/>
        <p:nvPr/>
      </p:nvGrpSpPr>
      <p:grpSpPr>
        <a:xfrm>
          <a:off x="0" y="0"/>
          <a:ext cx="0" cy="0"/>
          <a:chOff x="0" y="0"/>
          <a:chExt cx="0" cy="0"/>
        </a:xfrm>
      </p:grpSpPr>
      <p:sp>
        <p:nvSpPr>
          <p:cNvPr id="153" name="Google Shape;153;p43"/>
          <p:cNvSpPr/>
          <p:nvPr/>
        </p:nvSpPr>
        <p:spPr>
          <a:xfrm rot="10800000">
            <a:off x="0" y="2435919"/>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AA21B"/>
              </a:gs>
              <a:gs pos="100000">
                <a:srgbClr val="DE7C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43"/>
          <p:cNvSpPr txBox="1">
            <a:spLocks noGrp="1"/>
          </p:cNvSpPr>
          <p:nvPr>
            <p:ph type="body" idx="1"/>
          </p:nvPr>
        </p:nvSpPr>
        <p:spPr>
          <a:xfrm>
            <a:off x="444921" y="2467858"/>
            <a:ext cx="9655371"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5200"/>
              <a:buNone/>
              <a:defRPr sz="52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43"/>
          <p:cNvSpPr txBox="1">
            <a:spLocks noGrp="1"/>
          </p:cNvSpPr>
          <p:nvPr>
            <p:ph type="body" idx="2"/>
          </p:nvPr>
        </p:nvSpPr>
        <p:spPr>
          <a:xfrm>
            <a:off x="444921" y="3493465"/>
            <a:ext cx="9655371" cy="185746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3600"/>
              <a:buNone/>
              <a:defRPr sz="3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6" name="Google Shape;156;p43"/>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Big Statement">
  <p:cSld name="1_Big Statement">
    <p:spTree>
      <p:nvGrpSpPr>
        <p:cNvPr id="1" name="Shape 157"/>
        <p:cNvGrpSpPr/>
        <p:nvPr/>
      </p:nvGrpSpPr>
      <p:grpSpPr>
        <a:xfrm>
          <a:off x="0" y="0"/>
          <a:ext cx="0" cy="0"/>
          <a:chOff x="0" y="0"/>
          <a:chExt cx="0" cy="0"/>
        </a:xfrm>
      </p:grpSpPr>
      <p:sp>
        <p:nvSpPr>
          <p:cNvPr id="158" name="Google Shape;158;p44"/>
          <p:cNvSpPr/>
          <p:nvPr/>
        </p:nvSpPr>
        <p:spPr>
          <a:xfrm>
            <a:off x="0" y="0"/>
            <a:ext cx="12192000" cy="6858000"/>
          </a:xfrm>
          <a:prstGeom prst="rect">
            <a:avLst/>
          </a:prstGeom>
          <a:gradFill>
            <a:gsLst>
              <a:gs pos="0">
                <a:srgbClr val="FAA21B"/>
              </a:gs>
              <a:gs pos="100000">
                <a:srgbClr val="DE7C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 name="Google Shape;159;p44"/>
          <p:cNvSpPr txBox="1">
            <a:spLocks noGrp="1"/>
          </p:cNvSpPr>
          <p:nvPr>
            <p:ph type="body" idx="1"/>
          </p:nvPr>
        </p:nvSpPr>
        <p:spPr>
          <a:xfrm>
            <a:off x="1018525" y="1483580"/>
            <a:ext cx="10158274" cy="280239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9600"/>
              <a:buNone/>
              <a:defRPr sz="96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44"/>
          <p:cNvSpPr txBox="1">
            <a:spLocks noGrp="1"/>
          </p:cNvSpPr>
          <p:nvPr>
            <p:ph type="body" idx="2"/>
          </p:nvPr>
        </p:nvSpPr>
        <p:spPr>
          <a:xfrm>
            <a:off x="1018525" y="4294646"/>
            <a:ext cx="10158275" cy="114408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3600"/>
              <a:buNone/>
              <a:defRPr sz="36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1" name="Google Shape;161;p44"/>
          <p:cNvPicPr preferRelativeResize="0"/>
          <p:nvPr/>
        </p:nvPicPr>
        <p:blipFill rotWithShape="1">
          <a:blip r:embed="rId2">
            <a:alphaModFix/>
          </a:blip>
          <a:srcRect/>
          <a:stretch/>
        </p:blipFill>
        <p:spPr>
          <a:xfrm>
            <a:off x="9133366" y="6060558"/>
            <a:ext cx="2567261" cy="38766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 1 column">
  <p:cSld name="1_Title + 1 column">
    <p:spTree>
      <p:nvGrpSpPr>
        <p:cNvPr id="1" name="Shape 162"/>
        <p:cNvGrpSpPr/>
        <p:nvPr/>
      </p:nvGrpSpPr>
      <p:grpSpPr>
        <a:xfrm>
          <a:off x="0" y="0"/>
          <a:ext cx="0" cy="0"/>
          <a:chOff x="0" y="0"/>
          <a:chExt cx="0" cy="0"/>
        </a:xfrm>
      </p:grpSpPr>
      <p:sp>
        <p:nvSpPr>
          <p:cNvPr id="163" name="Google Shape;163;p45"/>
          <p:cNvSpPr txBox="1">
            <a:spLocks noGrp="1"/>
          </p:cNvSpPr>
          <p:nvPr>
            <p:ph type="body" idx="1"/>
          </p:nvPr>
        </p:nvSpPr>
        <p:spPr>
          <a:xfrm>
            <a:off x="211245" y="135555"/>
            <a:ext cx="6868584"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AA21B"/>
              </a:buClr>
              <a:buSzPts val="4000"/>
              <a:buNone/>
              <a:defRPr sz="40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45"/>
          <p:cNvSpPr txBox="1">
            <a:spLocks noGrp="1"/>
          </p:cNvSpPr>
          <p:nvPr>
            <p:ph type="body" idx="2"/>
          </p:nvPr>
        </p:nvSpPr>
        <p:spPr>
          <a:xfrm>
            <a:off x="1807634" y="1534063"/>
            <a:ext cx="8362951" cy="37433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45"/>
          <p:cNvSpPr/>
          <p:nvPr/>
        </p:nvSpPr>
        <p:spPr>
          <a:xfrm>
            <a:off x="6716813" y="-55033"/>
            <a:ext cx="5483654" cy="910753"/>
          </a:xfrm>
          <a:custGeom>
            <a:avLst/>
            <a:gdLst/>
            <a:ahLst/>
            <a:cxnLst/>
            <a:rect l="l" t="t" r="r" b="b"/>
            <a:pathLst>
              <a:path w="5483654" h="910753" extrusionOk="0">
                <a:moveTo>
                  <a:pt x="232833" y="1"/>
                </a:moveTo>
                <a:lnTo>
                  <a:pt x="5479421" y="0"/>
                </a:lnTo>
                <a:lnTo>
                  <a:pt x="5483654" y="910166"/>
                </a:lnTo>
                <a:lnTo>
                  <a:pt x="0" y="910753"/>
                </a:lnTo>
                <a:lnTo>
                  <a:pt x="232833" y="1"/>
                </a:lnTo>
                <a:close/>
              </a:path>
            </a:pathLst>
          </a:custGeom>
          <a:gradFill>
            <a:gsLst>
              <a:gs pos="0">
                <a:srgbClr val="FAA21B"/>
              </a:gs>
              <a:gs pos="100000">
                <a:srgbClr val="DE7C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6" name="Google Shape;166;p45"/>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2 + 1 column">
  <p:cSld name="1_Title2 + 1 column">
    <p:spTree>
      <p:nvGrpSpPr>
        <p:cNvPr id="1" name="Shape 167"/>
        <p:cNvGrpSpPr/>
        <p:nvPr/>
      </p:nvGrpSpPr>
      <p:grpSpPr>
        <a:xfrm>
          <a:off x="0" y="0"/>
          <a:ext cx="0" cy="0"/>
          <a:chOff x="0" y="0"/>
          <a:chExt cx="0" cy="0"/>
        </a:xfrm>
      </p:grpSpPr>
      <p:sp>
        <p:nvSpPr>
          <p:cNvPr id="168" name="Google Shape;168;p46"/>
          <p:cNvSpPr/>
          <p:nvPr/>
        </p:nvSpPr>
        <p:spPr>
          <a:xfrm rot="10800000">
            <a:off x="0" y="0"/>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AA21B"/>
              </a:gs>
              <a:gs pos="100000">
                <a:srgbClr val="DE7C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46"/>
          <p:cNvSpPr txBox="1">
            <a:spLocks noGrp="1"/>
          </p:cNvSpPr>
          <p:nvPr>
            <p:ph type="body" idx="1"/>
          </p:nvPr>
        </p:nvSpPr>
        <p:spPr>
          <a:xfrm>
            <a:off x="1807634" y="1524000"/>
            <a:ext cx="8362951" cy="41380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46"/>
          <p:cNvSpPr txBox="1">
            <a:spLocks noGrp="1"/>
          </p:cNvSpPr>
          <p:nvPr>
            <p:ph type="body" idx="2"/>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1" name="Google Shape;171;p46"/>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Title + 2 columns">
  <p:cSld name="2_Title + 2 columns">
    <p:spTree>
      <p:nvGrpSpPr>
        <p:cNvPr id="1" name="Shape 172"/>
        <p:cNvGrpSpPr/>
        <p:nvPr/>
      </p:nvGrpSpPr>
      <p:grpSpPr>
        <a:xfrm>
          <a:off x="0" y="0"/>
          <a:ext cx="0" cy="0"/>
          <a:chOff x="0" y="0"/>
          <a:chExt cx="0" cy="0"/>
        </a:xfrm>
      </p:grpSpPr>
      <p:sp>
        <p:nvSpPr>
          <p:cNvPr id="173" name="Google Shape;173;p47"/>
          <p:cNvSpPr txBox="1">
            <a:spLocks noGrp="1"/>
          </p:cNvSpPr>
          <p:nvPr>
            <p:ph type="body" idx="1"/>
          </p:nvPr>
        </p:nvSpPr>
        <p:spPr>
          <a:xfrm>
            <a:off x="181613" y="117650"/>
            <a:ext cx="6868584"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AA21B"/>
              </a:buClr>
              <a:buSzPts val="4000"/>
              <a:buNone/>
              <a:defRPr sz="40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47"/>
          <p:cNvSpPr txBox="1">
            <a:spLocks noGrp="1"/>
          </p:cNvSpPr>
          <p:nvPr>
            <p:ph type="body" idx="2"/>
          </p:nvPr>
        </p:nvSpPr>
        <p:spPr>
          <a:xfrm>
            <a:off x="800137" y="1700803"/>
            <a:ext cx="5067179" cy="646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AA21B"/>
              </a:buClr>
              <a:buSzPts val="4800"/>
              <a:buNone/>
              <a:defRPr sz="48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47"/>
          <p:cNvSpPr txBox="1">
            <a:spLocks noGrp="1"/>
          </p:cNvSpPr>
          <p:nvPr>
            <p:ph type="body" idx="3"/>
          </p:nvPr>
        </p:nvSpPr>
        <p:spPr>
          <a:xfrm>
            <a:off x="6277611" y="1700803"/>
            <a:ext cx="5067179" cy="646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AA21B"/>
              </a:buClr>
              <a:buSzPts val="4800"/>
              <a:buNone/>
              <a:defRPr sz="48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47"/>
          <p:cNvSpPr txBox="1">
            <a:spLocks noGrp="1"/>
          </p:cNvSpPr>
          <p:nvPr>
            <p:ph type="body" idx="4"/>
          </p:nvPr>
        </p:nvSpPr>
        <p:spPr>
          <a:xfrm>
            <a:off x="800100" y="2404238"/>
            <a:ext cx="5067761" cy="286385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3000"/>
              <a:buNone/>
              <a:defRPr sz="30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47"/>
          <p:cNvSpPr txBox="1">
            <a:spLocks noGrp="1"/>
          </p:cNvSpPr>
          <p:nvPr>
            <p:ph type="body" idx="5"/>
          </p:nvPr>
        </p:nvSpPr>
        <p:spPr>
          <a:xfrm>
            <a:off x="6277573" y="2404238"/>
            <a:ext cx="5067761" cy="286385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3000"/>
              <a:buNone/>
              <a:defRPr sz="30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47"/>
          <p:cNvSpPr/>
          <p:nvPr/>
        </p:nvSpPr>
        <p:spPr>
          <a:xfrm>
            <a:off x="6716813" y="-55033"/>
            <a:ext cx="5483654" cy="910753"/>
          </a:xfrm>
          <a:custGeom>
            <a:avLst/>
            <a:gdLst/>
            <a:ahLst/>
            <a:cxnLst/>
            <a:rect l="l" t="t" r="r" b="b"/>
            <a:pathLst>
              <a:path w="5483654" h="910753" extrusionOk="0">
                <a:moveTo>
                  <a:pt x="232833" y="1"/>
                </a:moveTo>
                <a:lnTo>
                  <a:pt x="5479421" y="0"/>
                </a:lnTo>
                <a:lnTo>
                  <a:pt x="5483654" y="910166"/>
                </a:lnTo>
                <a:lnTo>
                  <a:pt x="0" y="910753"/>
                </a:lnTo>
                <a:lnTo>
                  <a:pt x="232833" y="1"/>
                </a:lnTo>
                <a:close/>
              </a:path>
            </a:pathLst>
          </a:custGeom>
          <a:gradFill>
            <a:gsLst>
              <a:gs pos="0">
                <a:srgbClr val="FAA21B"/>
              </a:gs>
              <a:gs pos="100000">
                <a:srgbClr val="DE7C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9" name="Google Shape;179;p47"/>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 2 columns">
  <p:cSld name="3_Title + 2 columns">
    <p:spTree>
      <p:nvGrpSpPr>
        <p:cNvPr id="1" name="Shape 180"/>
        <p:cNvGrpSpPr/>
        <p:nvPr/>
      </p:nvGrpSpPr>
      <p:grpSpPr>
        <a:xfrm>
          <a:off x="0" y="0"/>
          <a:ext cx="0" cy="0"/>
          <a:chOff x="0" y="0"/>
          <a:chExt cx="0" cy="0"/>
        </a:xfrm>
      </p:grpSpPr>
      <p:sp>
        <p:nvSpPr>
          <p:cNvPr id="181" name="Google Shape;181;p48"/>
          <p:cNvSpPr/>
          <p:nvPr/>
        </p:nvSpPr>
        <p:spPr>
          <a:xfrm rot="10800000">
            <a:off x="0" y="0"/>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AA21B"/>
              </a:gs>
              <a:gs pos="100000">
                <a:srgbClr val="DE7C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 name="Google Shape;182;p48"/>
          <p:cNvSpPr txBox="1">
            <a:spLocks noGrp="1"/>
          </p:cNvSpPr>
          <p:nvPr>
            <p:ph type="body" idx="1"/>
          </p:nvPr>
        </p:nvSpPr>
        <p:spPr>
          <a:xfrm>
            <a:off x="783218" y="1668989"/>
            <a:ext cx="5168766" cy="646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AA21B"/>
              </a:buClr>
              <a:buSzPts val="4800"/>
              <a:buNone/>
              <a:defRPr sz="48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48"/>
          <p:cNvSpPr txBox="1">
            <a:spLocks noGrp="1"/>
          </p:cNvSpPr>
          <p:nvPr>
            <p:ph type="body" idx="2"/>
          </p:nvPr>
        </p:nvSpPr>
        <p:spPr>
          <a:xfrm>
            <a:off x="6231058" y="1668989"/>
            <a:ext cx="5168766" cy="646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AA21B"/>
              </a:buClr>
              <a:buSzPts val="4800"/>
              <a:buNone/>
              <a:defRPr sz="48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48"/>
          <p:cNvSpPr txBox="1">
            <a:spLocks noGrp="1"/>
          </p:cNvSpPr>
          <p:nvPr>
            <p:ph type="body" idx="3"/>
          </p:nvPr>
        </p:nvSpPr>
        <p:spPr>
          <a:xfrm>
            <a:off x="783167" y="2372424"/>
            <a:ext cx="5169360" cy="31749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3000"/>
              <a:buNone/>
              <a:defRPr sz="30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48"/>
          <p:cNvSpPr txBox="1">
            <a:spLocks noGrp="1"/>
          </p:cNvSpPr>
          <p:nvPr>
            <p:ph type="body" idx="4"/>
          </p:nvPr>
        </p:nvSpPr>
        <p:spPr>
          <a:xfrm>
            <a:off x="6231006" y="2372424"/>
            <a:ext cx="5169360" cy="31749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3000"/>
              <a:buNone/>
              <a:defRPr sz="30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48"/>
          <p:cNvSpPr txBox="1">
            <a:spLocks noGrp="1"/>
          </p:cNvSpPr>
          <p:nvPr>
            <p:ph type="body" idx="5"/>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7" name="Google Shape;187;p48"/>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Title + 3 columns">
  <p:cSld name="2_Title + 3 columns">
    <p:spTree>
      <p:nvGrpSpPr>
        <p:cNvPr id="1" name="Shape 188"/>
        <p:cNvGrpSpPr/>
        <p:nvPr/>
      </p:nvGrpSpPr>
      <p:grpSpPr>
        <a:xfrm>
          <a:off x="0" y="0"/>
          <a:ext cx="0" cy="0"/>
          <a:chOff x="0" y="0"/>
          <a:chExt cx="0" cy="0"/>
        </a:xfrm>
      </p:grpSpPr>
      <p:sp>
        <p:nvSpPr>
          <p:cNvPr id="189" name="Google Shape;189;p49"/>
          <p:cNvSpPr txBox="1">
            <a:spLocks noGrp="1"/>
          </p:cNvSpPr>
          <p:nvPr>
            <p:ph type="body" idx="1"/>
          </p:nvPr>
        </p:nvSpPr>
        <p:spPr>
          <a:xfrm>
            <a:off x="126579" y="111073"/>
            <a:ext cx="6868584"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AA21B"/>
              </a:buClr>
              <a:buSzPts val="4000"/>
              <a:buNone/>
              <a:defRPr sz="40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49"/>
          <p:cNvSpPr txBox="1">
            <a:spLocks noGrp="1"/>
          </p:cNvSpPr>
          <p:nvPr>
            <p:ph type="body" idx="2"/>
          </p:nvPr>
        </p:nvSpPr>
        <p:spPr>
          <a:xfrm>
            <a:off x="549129" y="1761151"/>
            <a:ext cx="3409361" cy="606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AA21B"/>
              </a:buClr>
              <a:buSzPts val="4200"/>
              <a:buNone/>
              <a:defRPr sz="42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49"/>
          <p:cNvSpPr txBox="1">
            <a:spLocks noGrp="1"/>
          </p:cNvSpPr>
          <p:nvPr>
            <p:ph type="body" idx="3"/>
          </p:nvPr>
        </p:nvSpPr>
        <p:spPr>
          <a:xfrm>
            <a:off x="4315692" y="1761150"/>
            <a:ext cx="3409361" cy="606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AA21B"/>
              </a:buClr>
              <a:buSzPts val="4200"/>
              <a:buNone/>
              <a:defRPr sz="42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49"/>
          <p:cNvSpPr txBox="1">
            <a:spLocks noGrp="1"/>
          </p:cNvSpPr>
          <p:nvPr>
            <p:ph type="body" idx="4"/>
          </p:nvPr>
        </p:nvSpPr>
        <p:spPr>
          <a:xfrm>
            <a:off x="8056537" y="1761150"/>
            <a:ext cx="3409361" cy="606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AA21B"/>
              </a:buClr>
              <a:buSzPts val="4200"/>
              <a:buNone/>
              <a:defRPr sz="42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49"/>
          <p:cNvSpPr txBox="1">
            <a:spLocks noGrp="1"/>
          </p:cNvSpPr>
          <p:nvPr>
            <p:ph type="body" idx="5"/>
          </p:nvPr>
        </p:nvSpPr>
        <p:spPr>
          <a:xfrm>
            <a:off x="549131" y="2421173"/>
            <a:ext cx="3409360" cy="308312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49"/>
          <p:cNvSpPr txBox="1">
            <a:spLocks noGrp="1"/>
          </p:cNvSpPr>
          <p:nvPr>
            <p:ph type="body" idx="6"/>
          </p:nvPr>
        </p:nvSpPr>
        <p:spPr>
          <a:xfrm>
            <a:off x="4315693" y="2411745"/>
            <a:ext cx="3409360" cy="308312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49"/>
          <p:cNvSpPr txBox="1">
            <a:spLocks noGrp="1"/>
          </p:cNvSpPr>
          <p:nvPr>
            <p:ph type="body" idx="7"/>
          </p:nvPr>
        </p:nvSpPr>
        <p:spPr>
          <a:xfrm>
            <a:off x="8058740" y="2416756"/>
            <a:ext cx="3409360" cy="308312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49"/>
          <p:cNvSpPr/>
          <p:nvPr/>
        </p:nvSpPr>
        <p:spPr>
          <a:xfrm>
            <a:off x="6716813" y="5927"/>
            <a:ext cx="5483654" cy="910753"/>
          </a:xfrm>
          <a:custGeom>
            <a:avLst/>
            <a:gdLst/>
            <a:ahLst/>
            <a:cxnLst/>
            <a:rect l="l" t="t" r="r" b="b"/>
            <a:pathLst>
              <a:path w="5483654" h="910753" extrusionOk="0">
                <a:moveTo>
                  <a:pt x="232833" y="1"/>
                </a:moveTo>
                <a:lnTo>
                  <a:pt x="5479421" y="0"/>
                </a:lnTo>
                <a:lnTo>
                  <a:pt x="5483654" y="910166"/>
                </a:lnTo>
                <a:lnTo>
                  <a:pt x="0" y="910753"/>
                </a:lnTo>
                <a:lnTo>
                  <a:pt x="232833" y="1"/>
                </a:lnTo>
                <a:close/>
              </a:path>
            </a:pathLst>
          </a:custGeom>
          <a:gradFill>
            <a:gsLst>
              <a:gs pos="0">
                <a:srgbClr val="FAA21B"/>
              </a:gs>
              <a:gs pos="100000">
                <a:srgbClr val="DE7C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49"/>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Title + 3 columns">
  <p:cSld name="3_Title + 3 columns">
    <p:spTree>
      <p:nvGrpSpPr>
        <p:cNvPr id="1" name="Shape 198"/>
        <p:cNvGrpSpPr/>
        <p:nvPr/>
      </p:nvGrpSpPr>
      <p:grpSpPr>
        <a:xfrm>
          <a:off x="0" y="0"/>
          <a:ext cx="0" cy="0"/>
          <a:chOff x="0" y="0"/>
          <a:chExt cx="0" cy="0"/>
        </a:xfrm>
      </p:grpSpPr>
      <p:sp>
        <p:nvSpPr>
          <p:cNvPr id="199" name="Google Shape;199;p50"/>
          <p:cNvSpPr/>
          <p:nvPr/>
        </p:nvSpPr>
        <p:spPr>
          <a:xfrm rot="10800000">
            <a:off x="0" y="0"/>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AA21B"/>
              </a:gs>
              <a:gs pos="100000">
                <a:srgbClr val="DE7C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50"/>
          <p:cNvSpPr txBox="1">
            <a:spLocks noGrp="1"/>
          </p:cNvSpPr>
          <p:nvPr>
            <p:ph type="body" idx="1"/>
          </p:nvPr>
        </p:nvSpPr>
        <p:spPr>
          <a:xfrm>
            <a:off x="598178" y="1566587"/>
            <a:ext cx="3406880" cy="606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AA21B"/>
              </a:buClr>
              <a:buSzPts val="4200"/>
              <a:buNone/>
              <a:defRPr sz="42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50"/>
          <p:cNvSpPr txBox="1">
            <a:spLocks noGrp="1"/>
          </p:cNvSpPr>
          <p:nvPr>
            <p:ph type="body" idx="2"/>
          </p:nvPr>
        </p:nvSpPr>
        <p:spPr>
          <a:xfrm>
            <a:off x="4364741" y="1566586"/>
            <a:ext cx="3406880" cy="606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AA21B"/>
              </a:buClr>
              <a:buSzPts val="4200"/>
              <a:buNone/>
              <a:defRPr sz="42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50"/>
          <p:cNvSpPr txBox="1">
            <a:spLocks noGrp="1"/>
          </p:cNvSpPr>
          <p:nvPr>
            <p:ph type="body" idx="3"/>
          </p:nvPr>
        </p:nvSpPr>
        <p:spPr>
          <a:xfrm>
            <a:off x="8105586" y="1566586"/>
            <a:ext cx="3406880" cy="606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AA21B"/>
              </a:buClr>
              <a:buSzPts val="4200"/>
              <a:buNone/>
              <a:defRPr sz="42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50"/>
          <p:cNvSpPr txBox="1">
            <a:spLocks noGrp="1"/>
          </p:cNvSpPr>
          <p:nvPr>
            <p:ph type="body" idx="4"/>
          </p:nvPr>
        </p:nvSpPr>
        <p:spPr>
          <a:xfrm>
            <a:off x="598179" y="2226609"/>
            <a:ext cx="3406879" cy="334237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50"/>
          <p:cNvSpPr txBox="1">
            <a:spLocks noGrp="1"/>
          </p:cNvSpPr>
          <p:nvPr>
            <p:ph type="body" idx="5"/>
          </p:nvPr>
        </p:nvSpPr>
        <p:spPr>
          <a:xfrm>
            <a:off x="4364741" y="2217181"/>
            <a:ext cx="3406879" cy="334237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50"/>
          <p:cNvSpPr txBox="1">
            <a:spLocks noGrp="1"/>
          </p:cNvSpPr>
          <p:nvPr>
            <p:ph type="body" idx="6"/>
          </p:nvPr>
        </p:nvSpPr>
        <p:spPr>
          <a:xfrm>
            <a:off x="8107788" y="2222192"/>
            <a:ext cx="3406879" cy="334237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50"/>
          <p:cNvSpPr txBox="1">
            <a:spLocks noGrp="1"/>
          </p:cNvSpPr>
          <p:nvPr>
            <p:ph type="body" idx="7"/>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7" name="Google Shape;207;p50"/>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ransition 1">
  <p:cSld name="Transition 1">
    <p:spTree>
      <p:nvGrpSpPr>
        <p:cNvPr id="1" name="Shape 16"/>
        <p:cNvGrpSpPr/>
        <p:nvPr/>
      </p:nvGrpSpPr>
      <p:grpSpPr>
        <a:xfrm>
          <a:off x="0" y="0"/>
          <a:ext cx="0" cy="0"/>
          <a:chOff x="0" y="0"/>
          <a:chExt cx="0" cy="0"/>
        </a:xfrm>
      </p:grpSpPr>
      <p:sp>
        <p:nvSpPr>
          <p:cNvPr id="17" name="Google Shape;17;p23"/>
          <p:cNvSpPr txBox="1">
            <a:spLocks noGrp="1"/>
          </p:cNvSpPr>
          <p:nvPr>
            <p:ph type="body" idx="1"/>
          </p:nvPr>
        </p:nvSpPr>
        <p:spPr>
          <a:xfrm>
            <a:off x="676167" y="2656505"/>
            <a:ext cx="6681076" cy="74541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033A0"/>
              </a:buClr>
              <a:buSzPts val="5000"/>
              <a:buNone/>
              <a:defRPr sz="5000" b="1">
                <a:solidFill>
                  <a:srgbClr val="0033A0"/>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3"/>
          <p:cNvSpPr txBox="1">
            <a:spLocks noGrp="1"/>
          </p:cNvSpPr>
          <p:nvPr>
            <p:ph type="body" idx="2"/>
          </p:nvPr>
        </p:nvSpPr>
        <p:spPr>
          <a:xfrm>
            <a:off x="676167" y="3401915"/>
            <a:ext cx="6681075" cy="52870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3600"/>
              <a:buNone/>
              <a:defRPr sz="3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3"/>
          <p:cNvSpPr/>
          <p:nvPr/>
        </p:nvSpPr>
        <p:spPr>
          <a:xfrm>
            <a:off x="7357242" y="2627586"/>
            <a:ext cx="4834758" cy="1413642"/>
          </a:xfrm>
          <a:custGeom>
            <a:avLst/>
            <a:gdLst/>
            <a:ahLst/>
            <a:cxnLst/>
            <a:rect l="l" t="t" r="r" b="b"/>
            <a:pathLst>
              <a:path w="4834758" h="1413642" extrusionOk="0">
                <a:moveTo>
                  <a:pt x="4829503" y="0"/>
                </a:moveTo>
                <a:lnTo>
                  <a:pt x="367862" y="0"/>
                </a:lnTo>
                <a:lnTo>
                  <a:pt x="0" y="1413642"/>
                </a:lnTo>
                <a:lnTo>
                  <a:pt x="4834758" y="1413642"/>
                </a:lnTo>
                <a:cubicBezTo>
                  <a:pt x="4833006" y="942428"/>
                  <a:pt x="4831255" y="471214"/>
                  <a:pt x="4829503" y="0"/>
                </a:cubicBezTo>
                <a:close/>
              </a:path>
            </a:pathLst>
          </a:custGeom>
          <a:gradFill>
            <a:gsLst>
              <a:gs pos="0">
                <a:srgbClr val="0033A0"/>
              </a:gs>
              <a:gs pos="100000">
                <a:srgbClr val="1F3775"/>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 name="Google Shape;20;p23"/>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 3 column 2 row">
  <p:cSld name="2_Title + 3 column 2 row">
    <p:spTree>
      <p:nvGrpSpPr>
        <p:cNvPr id="1" name="Shape 208"/>
        <p:cNvGrpSpPr/>
        <p:nvPr/>
      </p:nvGrpSpPr>
      <p:grpSpPr>
        <a:xfrm>
          <a:off x="0" y="0"/>
          <a:ext cx="0" cy="0"/>
          <a:chOff x="0" y="0"/>
          <a:chExt cx="0" cy="0"/>
        </a:xfrm>
      </p:grpSpPr>
      <p:sp>
        <p:nvSpPr>
          <p:cNvPr id="209" name="Google Shape;209;p51"/>
          <p:cNvSpPr txBox="1">
            <a:spLocks noGrp="1"/>
          </p:cNvSpPr>
          <p:nvPr>
            <p:ph type="body" idx="1"/>
          </p:nvPr>
        </p:nvSpPr>
        <p:spPr>
          <a:xfrm>
            <a:off x="168912" y="142962"/>
            <a:ext cx="6868584"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AA21B"/>
              </a:buClr>
              <a:buSzPts val="4000"/>
              <a:buNone/>
              <a:defRPr sz="40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51"/>
          <p:cNvSpPr txBox="1">
            <a:spLocks noGrp="1"/>
          </p:cNvSpPr>
          <p:nvPr>
            <p:ph type="body" idx="2"/>
          </p:nvPr>
        </p:nvSpPr>
        <p:spPr>
          <a:xfrm>
            <a:off x="813927" y="1498492"/>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AA21B"/>
              </a:buClr>
              <a:buSzPts val="3600"/>
              <a:buNone/>
              <a:defRPr sz="36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51"/>
          <p:cNvSpPr txBox="1">
            <a:spLocks noGrp="1"/>
          </p:cNvSpPr>
          <p:nvPr>
            <p:ph type="body" idx="3"/>
          </p:nvPr>
        </p:nvSpPr>
        <p:spPr>
          <a:xfrm>
            <a:off x="813927" y="2083105"/>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51"/>
          <p:cNvSpPr txBox="1">
            <a:spLocks noGrp="1"/>
          </p:cNvSpPr>
          <p:nvPr>
            <p:ph type="body" idx="4"/>
          </p:nvPr>
        </p:nvSpPr>
        <p:spPr>
          <a:xfrm>
            <a:off x="4523615" y="1498492"/>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AA21B"/>
              </a:buClr>
              <a:buSzPts val="3600"/>
              <a:buNone/>
              <a:defRPr sz="36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51"/>
          <p:cNvSpPr txBox="1">
            <a:spLocks noGrp="1"/>
          </p:cNvSpPr>
          <p:nvPr>
            <p:ph type="body" idx="5"/>
          </p:nvPr>
        </p:nvSpPr>
        <p:spPr>
          <a:xfrm>
            <a:off x="4523615" y="2083105"/>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51"/>
          <p:cNvSpPr txBox="1">
            <a:spLocks noGrp="1"/>
          </p:cNvSpPr>
          <p:nvPr>
            <p:ph type="body" idx="6"/>
          </p:nvPr>
        </p:nvSpPr>
        <p:spPr>
          <a:xfrm>
            <a:off x="8233303" y="1498492"/>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AA21B"/>
              </a:buClr>
              <a:buSzPts val="3600"/>
              <a:buNone/>
              <a:defRPr sz="36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51"/>
          <p:cNvSpPr txBox="1">
            <a:spLocks noGrp="1"/>
          </p:cNvSpPr>
          <p:nvPr>
            <p:ph type="body" idx="7"/>
          </p:nvPr>
        </p:nvSpPr>
        <p:spPr>
          <a:xfrm>
            <a:off x="8233303" y="2083105"/>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51"/>
          <p:cNvSpPr txBox="1">
            <a:spLocks noGrp="1"/>
          </p:cNvSpPr>
          <p:nvPr>
            <p:ph type="body" idx="8"/>
          </p:nvPr>
        </p:nvSpPr>
        <p:spPr>
          <a:xfrm>
            <a:off x="813927" y="3760197"/>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AA21B"/>
              </a:buClr>
              <a:buSzPts val="3600"/>
              <a:buNone/>
              <a:defRPr sz="36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51"/>
          <p:cNvSpPr txBox="1">
            <a:spLocks noGrp="1"/>
          </p:cNvSpPr>
          <p:nvPr>
            <p:ph type="body" idx="9"/>
          </p:nvPr>
        </p:nvSpPr>
        <p:spPr>
          <a:xfrm>
            <a:off x="813927" y="4344810"/>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51"/>
          <p:cNvSpPr txBox="1">
            <a:spLocks noGrp="1"/>
          </p:cNvSpPr>
          <p:nvPr>
            <p:ph type="body" idx="13"/>
          </p:nvPr>
        </p:nvSpPr>
        <p:spPr>
          <a:xfrm>
            <a:off x="4523615" y="3760197"/>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AA21B"/>
              </a:buClr>
              <a:buSzPts val="3600"/>
              <a:buNone/>
              <a:defRPr sz="36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9" name="Google Shape;219;p51"/>
          <p:cNvSpPr txBox="1">
            <a:spLocks noGrp="1"/>
          </p:cNvSpPr>
          <p:nvPr>
            <p:ph type="body" idx="14"/>
          </p:nvPr>
        </p:nvSpPr>
        <p:spPr>
          <a:xfrm>
            <a:off x="4523615" y="4344810"/>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51"/>
          <p:cNvSpPr txBox="1">
            <a:spLocks noGrp="1"/>
          </p:cNvSpPr>
          <p:nvPr>
            <p:ph type="body" idx="15"/>
          </p:nvPr>
        </p:nvSpPr>
        <p:spPr>
          <a:xfrm>
            <a:off x="8233303" y="3760197"/>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AA21B"/>
              </a:buClr>
              <a:buSzPts val="3600"/>
              <a:buNone/>
              <a:defRPr sz="36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51"/>
          <p:cNvSpPr txBox="1">
            <a:spLocks noGrp="1"/>
          </p:cNvSpPr>
          <p:nvPr>
            <p:ph type="body" idx="16"/>
          </p:nvPr>
        </p:nvSpPr>
        <p:spPr>
          <a:xfrm>
            <a:off x="8233303" y="4344810"/>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51"/>
          <p:cNvSpPr/>
          <p:nvPr/>
        </p:nvSpPr>
        <p:spPr>
          <a:xfrm>
            <a:off x="6727446" y="-12501"/>
            <a:ext cx="5483654" cy="910753"/>
          </a:xfrm>
          <a:custGeom>
            <a:avLst/>
            <a:gdLst/>
            <a:ahLst/>
            <a:cxnLst/>
            <a:rect l="l" t="t" r="r" b="b"/>
            <a:pathLst>
              <a:path w="5483654" h="910753" extrusionOk="0">
                <a:moveTo>
                  <a:pt x="232833" y="1"/>
                </a:moveTo>
                <a:lnTo>
                  <a:pt x="5479421" y="0"/>
                </a:lnTo>
                <a:lnTo>
                  <a:pt x="5483654" y="910166"/>
                </a:lnTo>
                <a:lnTo>
                  <a:pt x="0" y="910753"/>
                </a:lnTo>
                <a:lnTo>
                  <a:pt x="232833" y="1"/>
                </a:lnTo>
                <a:close/>
              </a:path>
            </a:pathLst>
          </a:custGeom>
          <a:gradFill>
            <a:gsLst>
              <a:gs pos="0">
                <a:srgbClr val="FAA21B"/>
              </a:gs>
              <a:gs pos="100000">
                <a:srgbClr val="DE7C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3" name="Google Shape;223;p51"/>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Title + 3 column 2 row">
  <p:cSld name="3_Title + 3 column 2 row">
    <p:spTree>
      <p:nvGrpSpPr>
        <p:cNvPr id="1" name="Shape 224"/>
        <p:cNvGrpSpPr/>
        <p:nvPr/>
      </p:nvGrpSpPr>
      <p:grpSpPr>
        <a:xfrm>
          <a:off x="0" y="0"/>
          <a:ext cx="0" cy="0"/>
          <a:chOff x="0" y="0"/>
          <a:chExt cx="0" cy="0"/>
        </a:xfrm>
      </p:grpSpPr>
      <p:sp>
        <p:nvSpPr>
          <p:cNvPr id="225" name="Google Shape;225;p52"/>
          <p:cNvSpPr/>
          <p:nvPr/>
        </p:nvSpPr>
        <p:spPr>
          <a:xfrm rot="10800000">
            <a:off x="0" y="-12907"/>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AA21B"/>
              </a:gs>
              <a:gs pos="100000">
                <a:srgbClr val="DE7C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52"/>
          <p:cNvSpPr txBox="1">
            <a:spLocks noGrp="1"/>
          </p:cNvSpPr>
          <p:nvPr>
            <p:ph type="body" idx="1"/>
          </p:nvPr>
        </p:nvSpPr>
        <p:spPr>
          <a:xfrm>
            <a:off x="813927" y="1485928"/>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AA21B"/>
              </a:buClr>
              <a:buSzPts val="3600"/>
              <a:buNone/>
              <a:defRPr sz="36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 name="Google Shape;227;p52"/>
          <p:cNvSpPr txBox="1">
            <a:spLocks noGrp="1"/>
          </p:cNvSpPr>
          <p:nvPr>
            <p:ph type="body" idx="2"/>
          </p:nvPr>
        </p:nvSpPr>
        <p:spPr>
          <a:xfrm>
            <a:off x="813927" y="2070541"/>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p52"/>
          <p:cNvSpPr txBox="1">
            <a:spLocks noGrp="1"/>
          </p:cNvSpPr>
          <p:nvPr>
            <p:ph type="body" idx="3"/>
          </p:nvPr>
        </p:nvSpPr>
        <p:spPr>
          <a:xfrm>
            <a:off x="4523615" y="1485928"/>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AA21B"/>
              </a:buClr>
              <a:buSzPts val="3600"/>
              <a:buNone/>
              <a:defRPr sz="36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p52"/>
          <p:cNvSpPr txBox="1">
            <a:spLocks noGrp="1"/>
          </p:cNvSpPr>
          <p:nvPr>
            <p:ph type="body" idx="4"/>
          </p:nvPr>
        </p:nvSpPr>
        <p:spPr>
          <a:xfrm>
            <a:off x="4523615" y="2070541"/>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52"/>
          <p:cNvSpPr txBox="1">
            <a:spLocks noGrp="1"/>
          </p:cNvSpPr>
          <p:nvPr>
            <p:ph type="body" idx="5"/>
          </p:nvPr>
        </p:nvSpPr>
        <p:spPr>
          <a:xfrm>
            <a:off x="8233303" y="1485928"/>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AA21B"/>
              </a:buClr>
              <a:buSzPts val="3600"/>
              <a:buNone/>
              <a:defRPr sz="36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52"/>
          <p:cNvSpPr txBox="1">
            <a:spLocks noGrp="1"/>
          </p:cNvSpPr>
          <p:nvPr>
            <p:ph type="body" idx="6"/>
          </p:nvPr>
        </p:nvSpPr>
        <p:spPr>
          <a:xfrm>
            <a:off x="8233303" y="2070541"/>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2" name="Google Shape;232;p52"/>
          <p:cNvSpPr txBox="1">
            <a:spLocks noGrp="1"/>
          </p:cNvSpPr>
          <p:nvPr>
            <p:ph type="body" idx="7"/>
          </p:nvPr>
        </p:nvSpPr>
        <p:spPr>
          <a:xfrm>
            <a:off x="809634" y="3670359"/>
            <a:ext cx="3068272"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AA21B"/>
              </a:buClr>
              <a:buSzPts val="3600"/>
              <a:buNone/>
              <a:defRPr sz="36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3" name="Google Shape;233;p52"/>
          <p:cNvSpPr txBox="1">
            <a:spLocks noGrp="1"/>
          </p:cNvSpPr>
          <p:nvPr>
            <p:ph type="body" idx="8"/>
          </p:nvPr>
        </p:nvSpPr>
        <p:spPr>
          <a:xfrm>
            <a:off x="809635" y="4254972"/>
            <a:ext cx="3068272"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 name="Google Shape;234;p52"/>
          <p:cNvSpPr txBox="1">
            <a:spLocks noGrp="1"/>
          </p:cNvSpPr>
          <p:nvPr>
            <p:ph type="body" idx="9"/>
          </p:nvPr>
        </p:nvSpPr>
        <p:spPr>
          <a:xfrm>
            <a:off x="4523615" y="3670359"/>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AA21B"/>
              </a:buClr>
              <a:buSzPts val="3600"/>
              <a:buNone/>
              <a:defRPr sz="36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 name="Google Shape;235;p52"/>
          <p:cNvSpPr txBox="1">
            <a:spLocks noGrp="1"/>
          </p:cNvSpPr>
          <p:nvPr>
            <p:ph type="body" idx="13"/>
          </p:nvPr>
        </p:nvSpPr>
        <p:spPr>
          <a:xfrm>
            <a:off x="4523615" y="4254972"/>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6" name="Google Shape;236;p52"/>
          <p:cNvSpPr txBox="1">
            <a:spLocks noGrp="1"/>
          </p:cNvSpPr>
          <p:nvPr>
            <p:ph type="body" idx="14"/>
          </p:nvPr>
        </p:nvSpPr>
        <p:spPr>
          <a:xfrm>
            <a:off x="8233303" y="3670359"/>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AA21B"/>
              </a:buClr>
              <a:buSzPts val="3600"/>
              <a:buNone/>
              <a:defRPr sz="3600" b="1">
                <a:solidFill>
                  <a:srgbClr val="FAA21B"/>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p52"/>
          <p:cNvSpPr txBox="1">
            <a:spLocks noGrp="1"/>
          </p:cNvSpPr>
          <p:nvPr>
            <p:ph type="body" idx="15"/>
          </p:nvPr>
        </p:nvSpPr>
        <p:spPr>
          <a:xfrm>
            <a:off x="8233303" y="4254972"/>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52"/>
          <p:cNvSpPr txBox="1">
            <a:spLocks noGrp="1"/>
          </p:cNvSpPr>
          <p:nvPr>
            <p:ph type="body" idx="16"/>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9" name="Google Shape;239;p52"/>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2 + 3 images">
  <p:cSld name="1_Title2 + 3 images">
    <p:spTree>
      <p:nvGrpSpPr>
        <p:cNvPr id="1" name="Shape 240"/>
        <p:cNvGrpSpPr/>
        <p:nvPr/>
      </p:nvGrpSpPr>
      <p:grpSpPr>
        <a:xfrm>
          <a:off x="0" y="0"/>
          <a:ext cx="0" cy="0"/>
          <a:chOff x="0" y="0"/>
          <a:chExt cx="0" cy="0"/>
        </a:xfrm>
      </p:grpSpPr>
      <p:sp>
        <p:nvSpPr>
          <p:cNvPr id="241" name="Google Shape;241;p53"/>
          <p:cNvSpPr/>
          <p:nvPr/>
        </p:nvSpPr>
        <p:spPr>
          <a:xfrm rot="10800000">
            <a:off x="0" y="0"/>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AA21B"/>
              </a:gs>
              <a:gs pos="100000">
                <a:srgbClr val="DE7C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53"/>
          <p:cNvSpPr>
            <a:spLocks noGrp="1"/>
          </p:cNvSpPr>
          <p:nvPr>
            <p:ph type="pic" idx="2"/>
          </p:nvPr>
        </p:nvSpPr>
        <p:spPr>
          <a:xfrm>
            <a:off x="612510" y="2052024"/>
            <a:ext cx="3380317" cy="3063875"/>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3" name="Google Shape;243;p53"/>
          <p:cNvSpPr>
            <a:spLocks noGrp="1"/>
          </p:cNvSpPr>
          <p:nvPr>
            <p:ph type="pic" idx="3"/>
          </p:nvPr>
        </p:nvSpPr>
        <p:spPr>
          <a:xfrm>
            <a:off x="4415527" y="2052024"/>
            <a:ext cx="3380317" cy="3063875"/>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4" name="Google Shape;244;p53"/>
          <p:cNvSpPr>
            <a:spLocks noGrp="1"/>
          </p:cNvSpPr>
          <p:nvPr>
            <p:ph type="pic" idx="4"/>
          </p:nvPr>
        </p:nvSpPr>
        <p:spPr>
          <a:xfrm>
            <a:off x="8218544" y="2052023"/>
            <a:ext cx="3380317" cy="3063875"/>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5" name="Google Shape;245;p53"/>
          <p:cNvSpPr txBox="1">
            <a:spLocks noGrp="1"/>
          </p:cNvSpPr>
          <p:nvPr>
            <p:ph type="body" idx="1"/>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6" name="Google Shape;246;p53"/>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 blank">
  <p:cSld name="1_Title + blank">
    <p:spTree>
      <p:nvGrpSpPr>
        <p:cNvPr id="1" name="Shape 247"/>
        <p:cNvGrpSpPr/>
        <p:nvPr/>
      </p:nvGrpSpPr>
      <p:grpSpPr>
        <a:xfrm>
          <a:off x="0" y="0"/>
          <a:ext cx="0" cy="0"/>
          <a:chOff x="0" y="0"/>
          <a:chExt cx="0" cy="0"/>
        </a:xfrm>
      </p:grpSpPr>
      <p:sp>
        <p:nvSpPr>
          <p:cNvPr id="248" name="Google Shape;248;p54"/>
          <p:cNvSpPr/>
          <p:nvPr/>
        </p:nvSpPr>
        <p:spPr>
          <a:xfrm rot="10800000">
            <a:off x="0" y="0"/>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AA21B"/>
              </a:gs>
              <a:gs pos="100000">
                <a:srgbClr val="DE7C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54"/>
          <p:cNvSpPr txBox="1">
            <a:spLocks noGrp="1"/>
          </p:cNvSpPr>
          <p:nvPr>
            <p:ph type="body" idx="1"/>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0" name="Google Shape;250;p54"/>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251"/>
        <p:cNvGrpSpPr/>
        <p:nvPr/>
      </p:nvGrpSpPr>
      <p:grpSpPr>
        <a:xfrm>
          <a:off x="0" y="0"/>
          <a:ext cx="0" cy="0"/>
          <a:chOff x="0" y="0"/>
          <a:chExt cx="0" cy="0"/>
        </a:xfrm>
      </p:grpSpPr>
      <p:sp>
        <p:nvSpPr>
          <p:cNvPr id="252" name="Google Shape;252;p55"/>
          <p:cNvSpPr/>
          <p:nvPr/>
        </p:nvSpPr>
        <p:spPr>
          <a:xfrm rot="10800000">
            <a:off x="-1" y="5943484"/>
            <a:ext cx="8878177"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AA21B"/>
              </a:gs>
              <a:gs pos="100000">
                <a:srgbClr val="DE7C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p55"/>
          <p:cNvSpPr txBox="1">
            <a:spLocks noGrp="1"/>
          </p:cNvSpPr>
          <p:nvPr>
            <p:ph type="body" idx="1"/>
          </p:nvPr>
        </p:nvSpPr>
        <p:spPr>
          <a:xfrm>
            <a:off x="211244" y="6091268"/>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4" name="Google Shape;254;p55"/>
          <p:cNvSpPr txBox="1">
            <a:spLocks noGrp="1"/>
          </p:cNvSpPr>
          <p:nvPr>
            <p:ph type="body" idx="2"/>
          </p:nvPr>
        </p:nvSpPr>
        <p:spPr>
          <a:xfrm>
            <a:off x="1807634" y="774569"/>
            <a:ext cx="8362951" cy="44603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5" name="Google Shape;255;p55"/>
          <p:cNvPicPr preferRelativeResize="0"/>
          <p:nvPr/>
        </p:nvPicPr>
        <p:blipFill rotWithShape="1">
          <a:blip r:embed="rId2">
            <a:alphaModFix/>
          </a:blip>
          <a:srcRect/>
          <a:stretch/>
        </p:blipFill>
        <p:spPr>
          <a:xfrm>
            <a:off x="8704506" y="5826649"/>
            <a:ext cx="3577873" cy="120147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256"/>
        <p:cNvGrpSpPr/>
        <p:nvPr/>
      </p:nvGrpSpPr>
      <p:grpSpPr>
        <a:xfrm>
          <a:off x="0" y="0"/>
          <a:ext cx="0" cy="0"/>
          <a:chOff x="0" y="0"/>
          <a:chExt cx="0" cy="0"/>
        </a:xfrm>
      </p:grpSpPr>
      <p:sp>
        <p:nvSpPr>
          <p:cNvPr id="257" name="Google Shape;257;p56"/>
          <p:cNvSpPr>
            <a:spLocks noGrp="1"/>
          </p:cNvSpPr>
          <p:nvPr>
            <p:ph type="pic" idx="2"/>
          </p:nvPr>
        </p:nvSpPr>
        <p:spPr>
          <a:xfrm>
            <a:off x="0" y="-11722"/>
            <a:ext cx="12192000" cy="5943014"/>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56"/>
          <p:cNvSpPr/>
          <p:nvPr/>
        </p:nvSpPr>
        <p:spPr>
          <a:xfrm rot="10800000">
            <a:off x="-1" y="5943484"/>
            <a:ext cx="8878177"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AA21B"/>
              </a:gs>
              <a:gs pos="100000">
                <a:srgbClr val="DE7C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56"/>
          <p:cNvSpPr txBox="1">
            <a:spLocks noGrp="1"/>
          </p:cNvSpPr>
          <p:nvPr>
            <p:ph type="body" idx="1"/>
          </p:nvPr>
        </p:nvSpPr>
        <p:spPr>
          <a:xfrm>
            <a:off x="211244" y="6091268"/>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0" name="Google Shape;260;p56"/>
          <p:cNvPicPr preferRelativeResize="0"/>
          <p:nvPr/>
        </p:nvPicPr>
        <p:blipFill rotWithShape="1">
          <a:blip r:embed="rId2">
            <a:alphaModFix/>
          </a:blip>
          <a:srcRect/>
          <a:stretch/>
        </p:blipFill>
        <p:spPr>
          <a:xfrm>
            <a:off x="8704506" y="5826649"/>
            <a:ext cx="3577873" cy="1201479"/>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261"/>
        <p:cNvGrpSpPr/>
        <p:nvPr/>
      </p:nvGrpSpPr>
      <p:grpSpPr>
        <a:xfrm>
          <a:off x="0" y="0"/>
          <a:ext cx="0" cy="0"/>
          <a:chOff x="0" y="0"/>
          <a:chExt cx="0" cy="0"/>
        </a:xfrm>
      </p:grpSpPr>
      <p:sp>
        <p:nvSpPr>
          <p:cNvPr id="262" name="Google Shape;262;p57"/>
          <p:cNvSpPr txBox="1">
            <a:spLocks noGrp="1"/>
          </p:cNvSpPr>
          <p:nvPr>
            <p:ph type="body" idx="1"/>
          </p:nvPr>
        </p:nvSpPr>
        <p:spPr>
          <a:xfrm>
            <a:off x="1807634" y="1493897"/>
            <a:ext cx="8362951" cy="44603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3" name="Google Shape;263;p57"/>
          <p:cNvSpPr/>
          <p:nvPr/>
        </p:nvSpPr>
        <p:spPr>
          <a:xfrm rot="10800000">
            <a:off x="0" y="0"/>
            <a:ext cx="8878177"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AA21B"/>
              </a:gs>
              <a:gs pos="100000">
                <a:srgbClr val="DE7C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p57"/>
          <p:cNvSpPr txBox="1">
            <a:spLocks noGrp="1"/>
          </p:cNvSpPr>
          <p:nvPr>
            <p:ph type="body" idx="2"/>
          </p:nvPr>
        </p:nvSpPr>
        <p:spPr>
          <a:xfrm>
            <a:off x="211245" y="147784"/>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5" name="Google Shape;265;p57"/>
          <p:cNvPicPr preferRelativeResize="0"/>
          <p:nvPr/>
        </p:nvPicPr>
        <p:blipFill rotWithShape="1">
          <a:blip r:embed="rId2">
            <a:alphaModFix/>
          </a:blip>
          <a:srcRect/>
          <a:stretch/>
        </p:blipFill>
        <p:spPr>
          <a:xfrm>
            <a:off x="8704507" y="-116835"/>
            <a:ext cx="3577873" cy="120147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266"/>
        <p:cNvGrpSpPr/>
        <p:nvPr/>
      </p:nvGrpSpPr>
      <p:grpSpPr>
        <a:xfrm>
          <a:off x="0" y="0"/>
          <a:ext cx="0" cy="0"/>
          <a:chOff x="0" y="0"/>
          <a:chExt cx="0" cy="0"/>
        </a:xfrm>
      </p:grpSpPr>
      <p:sp>
        <p:nvSpPr>
          <p:cNvPr id="267" name="Google Shape;267;p58"/>
          <p:cNvSpPr>
            <a:spLocks noGrp="1"/>
          </p:cNvSpPr>
          <p:nvPr>
            <p:ph type="pic" idx="2"/>
          </p:nvPr>
        </p:nvSpPr>
        <p:spPr>
          <a:xfrm>
            <a:off x="0" y="914986"/>
            <a:ext cx="12192000" cy="5943014"/>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8" name="Google Shape;268;p58"/>
          <p:cNvSpPr txBox="1">
            <a:spLocks noGrp="1"/>
          </p:cNvSpPr>
          <p:nvPr>
            <p:ph type="body" idx="1"/>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9" name="Google Shape;269;p58"/>
          <p:cNvSpPr/>
          <p:nvPr/>
        </p:nvSpPr>
        <p:spPr>
          <a:xfrm rot="10800000">
            <a:off x="0" y="0"/>
            <a:ext cx="8878177"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AA21B"/>
              </a:gs>
              <a:gs pos="100000">
                <a:srgbClr val="DE7C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58"/>
          <p:cNvSpPr txBox="1">
            <a:spLocks noGrp="1"/>
          </p:cNvSpPr>
          <p:nvPr>
            <p:ph type="body" idx="3"/>
          </p:nvPr>
        </p:nvSpPr>
        <p:spPr>
          <a:xfrm>
            <a:off x="211245" y="147784"/>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71" name="Google Shape;271;p58"/>
          <p:cNvPicPr preferRelativeResize="0"/>
          <p:nvPr/>
        </p:nvPicPr>
        <p:blipFill rotWithShape="1">
          <a:blip r:embed="rId2">
            <a:alphaModFix/>
          </a:blip>
          <a:srcRect/>
          <a:stretch/>
        </p:blipFill>
        <p:spPr>
          <a:xfrm>
            <a:off x="8704507" y="-116835"/>
            <a:ext cx="3577873" cy="1201479"/>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72"/>
        <p:cNvGrpSpPr/>
        <p:nvPr/>
      </p:nvGrpSpPr>
      <p:grpSpPr>
        <a:xfrm>
          <a:off x="0" y="0"/>
          <a:ext cx="0" cy="0"/>
          <a:chOff x="0" y="0"/>
          <a:chExt cx="0" cy="0"/>
        </a:xfrm>
      </p:grpSpPr>
      <p:sp>
        <p:nvSpPr>
          <p:cNvPr id="273" name="Google Shape;273;p59"/>
          <p:cNvSpPr txBox="1">
            <a:spLocks noGrp="1"/>
          </p:cNvSpPr>
          <p:nvPr>
            <p:ph type="ctrTitle"/>
          </p:nvPr>
        </p:nvSpPr>
        <p:spPr>
          <a:xfrm>
            <a:off x="801725" y="2050500"/>
            <a:ext cx="10363200" cy="2387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082CA"/>
              </a:buClr>
              <a:buSzPts val="7200"/>
              <a:buFont typeface="Cambria"/>
              <a:buNone/>
              <a:defRPr sz="7200" b="1">
                <a:solidFill>
                  <a:srgbClr val="0082CA"/>
                </a:solidFill>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4" name="Google Shape;274;p59"/>
          <p:cNvSpPr/>
          <p:nvPr/>
        </p:nvSpPr>
        <p:spPr>
          <a:xfrm>
            <a:off x="0" y="-13000"/>
            <a:ext cx="553447" cy="909448"/>
          </a:xfrm>
          <a:custGeom>
            <a:avLst/>
            <a:gdLst/>
            <a:ahLst/>
            <a:cxnLst/>
            <a:rect l="l" t="t" r="r" b="b"/>
            <a:pathLst>
              <a:path w="801725" h="1317429" extrusionOk="0">
                <a:moveTo>
                  <a:pt x="801725" y="0"/>
                </a:moveTo>
                <a:lnTo>
                  <a:pt x="455034" y="1317429"/>
                </a:lnTo>
                <a:lnTo>
                  <a:pt x="0" y="1317429"/>
                </a:lnTo>
                <a:lnTo>
                  <a:pt x="0" y="0"/>
                </a:lnTo>
                <a:lnTo>
                  <a:pt x="801725" y="0"/>
                </a:lnTo>
                <a:close/>
              </a:path>
            </a:pathLst>
          </a:custGeom>
          <a:solidFill>
            <a:srgbClr val="0082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 name="Google Shape;275;p59"/>
          <p:cNvSpPr/>
          <p:nvPr/>
        </p:nvSpPr>
        <p:spPr>
          <a:xfrm>
            <a:off x="4809147" y="-12699"/>
            <a:ext cx="7382854" cy="914986"/>
          </a:xfrm>
          <a:custGeom>
            <a:avLst/>
            <a:gdLst/>
            <a:ahLst/>
            <a:cxnLst/>
            <a:rect l="l" t="t" r="r" b="b"/>
            <a:pathLst>
              <a:path w="9276721" h="914986" extrusionOk="0">
                <a:moveTo>
                  <a:pt x="369615" y="4234"/>
                </a:moveTo>
                <a:lnTo>
                  <a:pt x="9276721" y="0"/>
                </a:lnTo>
                <a:lnTo>
                  <a:pt x="9276721" y="914986"/>
                </a:lnTo>
                <a:lnTo>
                  <a:pt x="0" y="914986"/>
                </a:lnTo>
                <a:lnTo>
                  <a:pt x="369615" y="4234"/>
                </a:lnTo>
                <a:close/>
              </a:path>
            </a:pathLst>
          </a:custGeom>
          <a:gradFill>
            <a:gsLst>
              <a:gs pos="0">
                <a:srgbClr val="0082CA"/>
              </a:gs>
              <a:gs pos="100000">
                <a:srgbClr val="0033A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6" name="Google Shape;276;p59"/>
          <p:cNvPicPr preferRelativeResize="0"/>
          <p:nvPr/>
        </p:nvPicPr>
        <p:blipFill rotWithShape="1">
          <a:blip r:embed="rId2">
            <a:alphaModFix/>
          </a:blip>
          <a:srcRect/>
          <a:stretch/>
        </p:blipFill>
        <p:spPr>
          <a:xfrm>
            <a:off x="670559" y="-12192"/>
            <a:ext cx="4059937" cy="86563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Transition 1">
  <p:cSld name="2_Transition 1">
    <p:spTree>
      <p:nvGrpSpPr>
        <p:cNvPr id="1" name="Shape 277"/>
        <p:cNvGrpSpPr/>
        <p:nvPr/>
      </p:nvGrpSpPr>
      <p:grpSpPr>
        <a:xfrm>
          <a:off x="0" y="0"/>
          <a:ext cx="0" cy="0"/>
          <a:chOff x="0" y="0"/>
          <a:chExt cx="0" cy="0"/>
        </a:xfrm>
      </p:grpSpPr>
      <p:sp>
        <p:nvSpPr>
          <p:cNvPr id="278" name="Google Shape;278;p60"/>
          <p:cNvSpPr txBox="1">
            <a:spLocks noGrp="1"/>
          </p:cNvSpPr>
          <p:nvPr>
            <p:ph type="body" idx="1"/>
          </p:nvPr>
        </p:nvSpPr>
        <p:spPr>
          <a:xfrm>
            <a:off x="676167" y="2656505"/>
            <a:ext cx="6681076" cy="74541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082CA"/>
              </a:buClr>
              <a:buSzPts val="5000"/>
              <a:buNone/>
              <a:defRPr sz="50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60"/>
          <p:cNvSpPr txBox="1">
            <a:spLocks noGrp="1"/>
          </p:cNvSpPr>
          <p:nvPr>
            <p:ph type="body" idx="2"/>
          </p:nvPr>
        </p:nvSpPr>
        <p:spPr>
          <a:xfrm>
            <a:off x="676167" y="3401915"/>
            <a:ext cx="6681075" cy="52870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3600"/>
              <a:buNone/>
              <a:defRPr sz="3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0" name="Google Shape;280;p60"/>
          <p:cNvSpPr/>
          <p:nvPr/>
        </p:nvSpPr>
        <p:spPr>
          <a:xfrm>
            <a:off x="7357242" y="2627586"/>
            <a:ext cx="4834758" cy="1413642"/>
          </a:xfrm>
          <a:custGeom>
            <a:avLst/>
            <a:gdLst/>
            <a:ahLst/>
            <a:cxnLst/>
            <a:rect l="l" t="t" r="r" b="b"/>
            <a:pathLst>
              <a:path w="4834758" h="1413642" extrusionOk="0">
                <a:moveTo>
                  <a:pt x="4829503" y="0"/>
                </a:moveTo>
                <a:lnTo>
                  <a:pt x="367862" y="0"/>
                </a:lnTo>
                <a:lnTo>
                  <a:pt x="0" y="1413642"/>
                </a:lnTo>
                <a:lnTo>
                  <a:pt x="4834758" y="1413642"/>
                </a:lnTo>
                <a:cubicBezTo>
                  <a:pt x="4833006" y="942428"/>
                  <a:pt x="4831255" y="471214"/>
                  <a:pt x="4829503" y="0"/>
                </a:cubicBezTo>
                <a:close/>
              </a:path>
            </a:pathLst>
          </a:custGeom>
          <a:gradFill>
            <a:gsLst>
              <a:gs pos="0">
                <a:srgbClr val="0082CA"/>
              </a:gs>
              <a:gs pos="100000">
                <a:srgbClr val="0033A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1" name="Google Shape;281;p60"/>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ransition 2">
  <p:cSld name="transition 2">
    <p:spTree>
      <p:nvGrpSpPr>
        <p:cNvPr id="1" name="Shape 21"/>
        <p:cNvGrpSpPr/>
        <p:nvPr/>
      </p:nvGrpSpPr>
      <p:grpSpPr>
        <a:xfrm>
          <a:off x="0" y="0"/>
          <a:ext cx="0" cy="0"/>
          <a:chOff x="0" y="0"/>
          <a:chExt cx="0" cy="0"/>
        </a:xfrm>
      </p:grpSpPr>
      <p:sp>
        <p:nvSpPr>
          <p:cNvPr id="22" name="Google Shape;22;p24"/>
          <p:cNvSpPr/>
          <p:nvPr/>
        </p:nvSpPr>
        <p:spPr>
          <a:xfrm rot="10800000">
            <a:off x="0" y="2435919"/>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0033A0"/>
              </a:gs>
              <a:gs pos="100000">
                <a:srgbClr val="232C65"/>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24"/>
          <p:cNvSpPr txBox="1">
            <a:spLocks noGrp="1"/>
          </p:cNvSpPr>
          <p:nvPr>
            <p:ph type="body" idx="1"/>
          </p:nvPr>
        </p:nvSpPr>
        <p:spPr>
          <a:xfrm>
            <a:off x="444921" y="2467858"/>
            <a:ext cx="9655371"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5200"/>
              <a:buNone/>
              <a:defRPr sz="52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body" idx="2"/>
          </p:nvPr>
        </p:nvSpPr>
        <p:spPr>
          <a:xfrm>
            <a:off x="444921" y="3493465"/>
            <a:ext cx="9655371" cy="185746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3600"/>
              <a:buNone/>
              <a:defRPr sz="3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 name="Google Shape;25;p24"/>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transition 2">
  <p:cSld name="2_transition 2">
    <p:spTree>
      <p:nvGrpSpPr>
        <p:cNvPr id="1" name="Shape 282"/>
        <p:cNvGrpSpPr/>
        <p:nvPr/>
      </p:nvGrpSpPr>
      <p:grpSpPr>
        <a:xfrm>
          <a:off x="0" y="0"/>
          <a:ext cx="0" cy="0"/>
          <a:chOff x="0" y="0"/>
          <a:chExt cx="0" cy="0"/>
        </a:xfrm>
      </p:grpSpPr>
      <p:sp>
        <p:nvSpPr>
          <p:cNvPr id="283" name="Google Shape;283;p61"/>
          <p:cNvSpPr/>
          <p:nvPr/>
        </p:nvSpPr>
        <p:spPr>
          <a:xfrm rot="10800000">
            <a:off x="0" y="2435919"/>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0082CA"/>
              </a:gs>
              <a:gs pos="100000">
                <a:srgbClr val="0033A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4" name="Google Shape;284;p61"/>
          <p:cNvSpPr txBox="1">
            <a:spLocks noGrp="1"/>
          </p:cNvSpPr>
          <p:nvPr>
            <p:ph type="body" idx="1"/>
          </p:nvPr>
        </p:nvSpPr>
        <p:spPr>
          <a:xfrm>
            <a:off x="444921" y="2467858"/>
            <a:ext cx="9655371"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5200"/>
              <a:buNone/>
              <a:defRPr sz="52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p61"/>
          <p:cNvSpPr txBox="1">
            <a:spLocks noGrp="1"/>
          </p:cNvSpPr>
          <p:nvPr>
            <p:ph type="body" idx="2"/>
          </p:nvPr>
        </p:nvSpPr>
        <p:spPr>
          <a:xfrm>
            <a:off x="444921" y="3493465"/>
            <a:ext cx="9655371" cy="185746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3600"/>
              <a:buNone/>
              <a:defRPr sz="3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6" name="Google Shape;286;p61"/>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Big Statement">
  <p:cSld name="2_Big Statement">
    <p:spTree>
      <p:nvGrpSpPr>
        <p:cNvPr id="1" name="Shape 287"/>
        <p:cNvGrpSpPr/>
        <p:nvPr/>
      </p:nvGrpSpPr>
      <p:grpSpPr>
        <a:xfrm>
          <a:off x="0" y="0"/>
          <a:ext cx="0" cy="0"/>
          <a:chOff x="0" y="0"/>
          <a:chExt cx="0" cy="0"/>
        </a:xfrm>
      </p:grpSpPr>
      <p:sp>
        <p:nvSpPr>
          <p:cNvPr id="288" name="Google Shape;288;p62"/>
          <p:cNvSpPr/>
          <p:nvPr/>
        </p:nvSpPr>
        <p:spPr>
          <a:xfrm>
            <a:off x="0" y="0"/>
            <a:ext cx="12192000" cy="6858000"/>
          </a:xfrm>
          <a:prstGeom prst="rect">
            <a:avLst/>
          </a:prstGeom>
          <a:gradFill>
            <a:gsLst>
              <a:gs pos="0">
                <a:srgbClr val="0082CA"/>
              </a:gs>
              <a:gs pos="100000">
                <a:srgbClr val="0033A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9" name="Google Shape;289;p62"/>
          <p:cNvSpPr txBox="1">
            <a:spLocks noGrp="1"/>
          </p:cNvSpPr>
          <p:nvPr>
            <p:ph type="body" idx="1"/>
          </p:nvPr>
        </p:nvSpPr>
        <p:spPr>
          <a:xfrm>
            <a:off x="1018525" y="1483580"/>
            <a:ext cx="10158274" cy="280239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9600"/>
              <a:buNone/>
              <a:defRPr sz="96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0" name="Google Shape;290;p62"/>
          <p:cNvSpPr txBox="1">
            <a:spLocks noGrp="1"/>
          </p:cNvSpPr>
          <p:nvPr>
            <p:ph type="body" idx="2"/>
          </p:nvPr>
        </p:nvSpPr>
        <p:spPr>
          <a:xfrm>
            <a:off x="1018525" y="4294646"/>
            <a:ext cx="10158275" cy="114408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3600"/>
              <a:buNone/>
              <a:defRPr sz="36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1" name="Google Shape;291;p62"/>
          <p:cNvPicPr preferRelativeResize="0"/>
          <p:nvPr/>
        </p:nvPicPr>
        <p:blipFill rotWithShape="1">
          <a:blip r:embed="rId2">
            <a:alphaModFix/>
          </a:blip>
          <a:srcRect/>
          <a:stretch/>
        </p:blipFill>
        <p:spPr>
          <a:xfrm>
            <a:off x="9133366" y="6060558"/>
            <a:ext cx="2567261" cy="387667"/>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_Title + 1 column">
  <p:cSld name="2_Title + 1 column">
    <p:spTree>
      <p:nvGrpSpPr>
        <p:cNvPr id="1" name="Shape 292"/>
        <p:cNvGrpSpPr/>
        <p:nvPr/>
      </p:nvGrpSpPr>
      <p:grpSpPr>
        <a:xfrm>
          <a:off x="0" y="0"/>
          <a:ext cx="0" cy="0"/>
          <a:chOff x="0" y="0"/>
          <a:chExt cx="0" cy="0"/>
        </a:xfrm>
      </p:grpSpPr>
      <p:sp>
        <p:nvSpPr>
          <p:cNvPr id="293" name="Google Shape;293;p63"/>
          <p:cNvSpPr txBox="1">
            <a:spLocks noGrp="1"/>
          </p:cNvSpPr>
          <p:nvPr>
            <p:ph type="body" idx="1"/>
          </p:nvPr>
        </p:nvSpPr>
        <p:spPr>
          <a:xfrm>
            <a:off x="211245" y="135555"/>
            <a:ext cx="6868584"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82CA"/>
              </a:buClr>
              <a:buSzPts val="4000"/>
              <a:buNone/>
              <a:defRPr sz="40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4" name="Google Shape;294;p63"/>
          <p:cNvSpPr txBox="1">
            <a:spLocks noGrp="1"/>
          </p:cNvSpPr>
          <p:nvPr>
            <p:ph type="body" idx="2"/>
          </p:nvPr>
        </p:nvSpPr>
        <p:spPr>
          <a:xfrm>
            <a:off x="1807634" y="1534063"/>
            <a:ext cx="8362951" cy="37433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5" name="Google Shape;295;p63"/>
          <p:cNvSpPr/>
          <p:nvPr/>
        </p:nvSpPr>
        <p:spPr>
          <a:xfrm>
            <a:off x="6716813" y="5927"/>
            <a:ext cx="5483654" cy="910753"/>
          </a:xfrm>
          <a:custGeom>
            <a:avLst/>
            <a:gdLst/>
            <a:ahLst/>
            <a:cxnLst/>
            <a:rect l="l" t="t" r="r" b="b"/>
            <a:pathLst>
              <a:path w="5483654" h="910753" extrusionOk="0">
                <a:moveTo>
                  <a:pt x="232833" y="1"/>
                </a:moveTo>
                <a:lnTo>
                  <a:pt x="5479421" y="0"/>
                </a:lnTo>
                <a:lnTo>
                  <a:pt x="5483654" y="910166"/>
                </a:lnTo>
                <a:lnTo>
                  <a:pt x="0" y="910753"/>
                </a:lnTo>
                <a:lnTo>
                  <a:pt x="232833" y="1"/>
                </a:lnTo>
                <a:close/>
              </a:path>
            </a:pathLst>
          </a:custGeom>
          <a:gradFill>
            <a:gsLst>
              <a:gs pos="0">
                <a:srgbClr val="0082CA"/>
              </a:gs>
              <a:gs pos="100000">
                <a:srgbClr val="0033A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6" name="Google Shape;296;p63"/>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Title2 + 1 column">
  <p:cSld name="2_Title2 + 1 column">
    <p:spTree>
      <p:nvGrpSpPr>
        <p:cNvPr id="1" name="Shape 297"/>
        <p:cNvGrpSpPr/>
        <p:nvPr/>
      </p:nvGrpSpPr>
      <p:grpSpPr>
        <a:xfrm>
          <a:off x="0" y="0"/>
          <a:ext cx="0" cy="0"/>
          <a:chOff x="0" y="0"/>
          <a:chExt cx="0" cy="0"/>
        </a:xfrm>
      </p:grpSpPr>
      <p:sp>
        <p:nvSpPr>
          <p:cNvPr id="298" name="Google Shape;298;p64"/>
          <p:cNvSpPr/>
          <p:nvPr/>
        </p:nvSpPr>
        <p:spPr>
          <a:xfrm rot="10800000">
            <a:off x="0" y="0"/>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0082CA"/>
              </a:gs>
              <a:gs pos="100000">
                <a:srgbClr val="0033A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 name="Google Shape;299;p64"/>
          <p:cNvSpPr txBox="1">
            <a:spLocks noGrp="1"/>
          </p:cNvSpPr>
          <p:nvPr>
            <p:ph type="body" idx="1"/>
          </p:nvPr>
        </p:nvSpPr>
        <p:spPr>
          <a:xfrm>
            <a:off x="1807634" y="1524000"/>
            <a:ext cx="8362951" cy="41380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0" name="Google Shape;300;p64"/>
          <p:cNvSpPr txBox="1">
            <a:spLocks noGrp="1"/>
          </p:cNvSpPr>
          <p:nvPr>
            <p:ph type="body" idx="2"/>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1" name="Google Shape;301;p64"/>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4_Title + 2 columns">
  <p:cSld name="4_Title + 2 columns">
    <p:spTree>
      <p:nvGrpSpPr>
        <p:cNvPr id="1" name="Shape 302"/>
        <p:cNvGrpSpPr/>
        <p:nvPr/>
      </p:nvGrpSpPr>
      <p:grpSpPr>
        <a:xfrm>
          <a:off x="0" y="0"/>
          <a:ext cx="0" cy="0"/>
          <a:chOff x="0" y="0"/>
          <a:chExt cx="0" cy="0"/>
        </a:xfrm>
      </p:grpSpPr>
      <p:sp>
        <p:nvSpPr>
          <p:cNvPr id="303" name="Google Shape;303;p65"/>
          <p:cNvSpPr txBox="1">
            <a:spLocks noGrp="1"/>
          </p:cNvSpPr>
          <p:nvPr>
            <p:ph type="body" idx="1"/>
          </p:nvPr>
        </p:nvSpPr>
        <p:spPr>
          <a:xfrm>
            <a:off x="181613" y="117650"/>
            <a:ext cx="6868584"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82CA"/>
              </a:buClr>
              <a:buSzPts val="4000"/>
              <a:buNone/>
              <a:defRPr sz="40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4" name="Google Shape;304;p65"/>
          <p:cNvSpPr txBox="1">
            <a:spLocks noGrp="1"/>
          </p:cNvSpPr>
          <p:nvPr>
            <p:ph type="body" idx="2"/>
          </p:nvPr>
        </p:nvSpPr>
        <p:spPr>
          <a:xfrm>
            <a:off x="800137" y="1700803"/>
            <a:ext cx="5067179" cy="646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082CA"/>
              </a:buClr>
              <a:buSzPts val="4800"/>
              <a:buNone/>
              <a:defRPr sz="48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5" name="Google Shape;305;p65"/>
          <p:cNvSpPr txBox="1">
            <a:spLocks noGrp="1"/>
          </p:cNvSpPr>
          <p:nvPr>
            <p:ph type="body" idx="3"/>
          </p:nvPr>
        </p:nvSpPr>
        <p:spPr>
          <a:xfrm>
            <a:off x="6277611" y="1700803"/>
            <a:ext cx="5067179" cy="646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082CA"/>
              </a:buClr>
              <a:buSzPts val="4800"/>
              <a:buNone/>
              <a:defRPr sz="48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6" name="Google Shape;306;p65"/>
          <p:cNvSpPr txBox="1">
            <a:spLocks noGrp="1"/>
          </p:cNvSpPr>
          <p:nvPr>
            <p:ph type="body" idx="4"/>
          </p:nvPr>
        </p:nvSpPr>
        <p:spPr>
          <a:xfrm>
            <a:off x="800100" y="2404238"/>
            <a:ext cx="5067761" cy="286385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3000"/>
              <a:buNone/>
              <a:defRPr sz="30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7" name="Google Shape;307;p65"/>
          <p:cNvSpPr txBox="1">
            <a:spLocks noGrp="1"/>
          </p:cNvSpPr>
          <p:nvPr>
            <p:ph type="body" idx="5"/>
          </p:nvPr>
        </p:nvSpPr>
        <p:spPr>
          <a:xfrm>
            <a:off x="6277573" y="2404238"/>
            <a:ext cx="5067761" cy="286385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3000"/>
              <a:buNone/>
              <a:defRPr sz="30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8" name="Google Shape;308;p65"/>
          <p:cNvSpPr/>
          <p:nvPr/>
        </p:nvSpPr>
        <p:spPr>
          <a:xfrm>
            <a:off x="6708346" y="-12192"/>
            <a:ext cx="5483654" cy="910753"/>
          </a:xfrm>
          <a:custGeom>
            <a:avLst/>
            <a:gdLst/>
            <a:ahLst/>
            <a:cxnLst/>
            <a:rect l="l" t="t" r="r" b="b"/>
            <a:pathLst>
              <a:path w="5483654" h="910753" extrusionOk="0">
                <a:moveTo>
                  <a:pt x="232833" y="1"/>
                </a:moveTo>
                <a:lnTo>
                  <a:pt x="5479421" y="0"/>
                </a:lnTo>
                <a:lnTo>
                  <a:pt x="5483654" y="910166"/>
                </a:lnTo>
                <a:lnTo>
                  <a:pt x="0" y="910753"/>
                </a:lnTo>
                <a:lnTo>
                  <a:pt x="232833" y="1"/>
                </a:lnTo>
                <a:close/>
              </a:path>
            </a:pathLst>
          </a:custGeom>
          <a:gradFill>
            <a:gsLst>
              <a:gs pos="0">
                <a:srgbClr val="0082CA"/>
              </a:gs>
              <a:gs pos="100000">
                <a:srgbClr val="0033A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9" name="Google Shape;309;p65"/>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5_Title + 2 columns">
  <p:cSld name="5_Title + 2 columns">
    <p:spTree>
      <p:nvGrpSpPr>
        <p:cNvPr id="1" name="Shape 310"/>
        <p:cNvGrpSpPr/>
        <p:nvPr/>
      </p:nvGrpSpPr>
      <p:grpSpPr>
        <a:xfrm>
          <a:off x="0" y="0"/>
          <a:ext cx="0" cy="0"/>
          <a:chOff x="0" y="0"/>
          <a:chExt cx="0" cy="0"/>
        </a:xfrm>
      </p:grpSpPr>
      <p:sp>
        <p:nvSpPr>
          <p:cNvPr id="311" name="Google Shape;311;p66"/>
          <p:cNvSpPr/>
          <p:nvPr/>
        </p:nvSpPr>
        <p:spPr>
          <a:xfrm rot="10800000">
            <a:off x="0" y="0"/>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0082CA"/>
              </a:gs>
              <a:gs pos="100000">
                <a:srgbClr val="0033A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2" name="Google Shape;312;p66"/>
          <p:cNvSpPr txBox="1">
            <a:spLocks noGrp="1"/>
          </p:cNvSpPr>
          <p:nvPr>
            <p:ph type="body" idx="1"/>
          </p:nvPr>
        </p:nvSpPr>
        <p:spPr>
          <a:xfrm>
            <a:off x="783218" y="1668989"/>
            <a:ext cx="5168766" cy="646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082CA"/>
              </a:buClr>
              <a:buSzPts val="4800"/>
              <a:buNone/>
              <a:defRPr sz="48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3" name="Google Shape;313;p66"/>
          <p:cNvSpPr txBox="1">
            <a:spLocks noGrp="1"/>
          </p:cNvSpPr>
          <p:nvPr>
            <p:ph type="body" idx="2"/>
          </p:nvPr>
        </p:nvSpPr>
        <p:spPr>
          <a:xfrm>
            <a:off x="6231058" y="1668989"/>
            <a:ext cx="5168766" cy="646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082CA"/>
              </a:buClr>
              <a:buSzPts val="4800"/>
              <a:buNone/>
              <a:defRPr sz="48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4" name="Google Shape;314;p66"/>
          <p:cNvSpPr txBox="1">
            <a:spLocks noGrp="1"/>
          </p:cNvSpPr>
          <p:nvPr>
            <p:ph type="body" idx="3"/>
          </p:nvPr>
        </p:nvSpPr>
        <p:spPr>
          <a:xfrm>
            <a:off x="783167" y="2372424"/>
            <a:ext cx="5169360" cy="31749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3000"/>
              <a:buNone/>
              <a:defRPr sz="30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5" name="Google Shape;315;p66"/>
          <p:cNvSpPr txBox="1">
            <a:spLocks noGrp="1"/>
          </p:cNvSpPr>
          <p:nvPr>
            <p:ph type="body" idx="4"/>
          </p:nvPr>
        </p:nvSpPr>
        <p:spPr>
          <a:xfrm>
            <a:off x="6231006" y="2372424"/>
            <a:ext cx="5169360" cy="31749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3000"/>
              <a:buNone/>
              <a:defRPr sz="30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6" name="Google Shape;316;p66"/>
          <p:cNvSpPr txBox="1">
            <a:spLocks noGrp="1"/>
          </p:cNvSpPr>
          <p:nvPr>
            <p:ph type="body" idx="5"/>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17" name="Google Shape;317;p66"/>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_Title + 3 columns">
  <p:cSld name="4_Title + 3 columns">
    <p:spTree>
      <p:nvGrpSpPr>
        <p:cNvPr id="1" name="Shape 318"/>
        <p:cNvGrpSpPr/>
        <p:nvPr/>
      </p:nvGrpSpPr>
      <p:grpSpPr>
        <a:xfrm>
          <a:off x="0" y="0"/>
          <a:ext cx="0" cy="0"/>
          <a:chOff x="0" y="0"/>
          <a:chExt cx="0" cy="0"/>
        </a:xfrm>
      </p:grpSpPr>
      <p:sp>
        <p:nvSpPr>
          <p:cNvPr id="319" name="Google Shape;319;p67"/>
          <p:cNvSpPr txBox="1">
            <a:spLocks noGrp="1"/>
          </p:cNvSpPr>
          <p:nvPr>
            <p:ph type="body" idx="1"/>
          </p:nvPr>
        </p:nvSpPr>
        <p:spPr>
          <a:xfrm>
            <a:off x="126579" y="111073"/>
            <a:ext cx="6868584"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82CA"/>
              </a:buClr>
              <a:buSzPts val="4000"/>
              <a:buNone/>
              <a:defRPr sz="40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0" name="Google Shape;320;p67"/>
          <p:cNvSpPr txBox="1">
            <a:spLocks noGrp="1"/>
          </p:cNvSpPr>
          <p:nvPr>
            <p:ph type="body" idx="2"/>
          </p:nvPr>
        </p:nvSpPr>
        <p:spPr>
          <a:xfrm>
            <a:off x="549129" y="1761151"/>
            <a:ext cx="3409361" cy="606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082CA"/>
              </a:buClr>
              <a:buSzPts val="4200"/>
              <a:buNone/>
              <a:defRPr sz="42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1" name="Google Shape;321;p67"/>
          <p:cNvSpPr txBox="1">
            <a:spLocks noGrp="1"/>
          </p:cNvSpPr>
          <p:nvPr>
            <p:ph type="body" idx="3"/>
          </p:nvPr>
        </p:nvSpPr>
        <p:spPr>
          <a:xfrm>
            <a:off x="4315692" y="1761150"/>
            <a:ext cx="3409361" cy="606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082CA"/>
              </a:buClr>
              <a:buSzPts val="4200"/>
              <a:buNone/>
              <a:defRPr sz="42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2" name="Google Shape;322;p67"/>
          <p:cNvSpPr txBox="1">
            <a:spLocks noGrp="1"/>
          </p:cNvSpPr>
          <p:nvPr>
            <p:ph type="body" idx="4"/>
          </p:nvPr>
        </p:nvSpPr>
        <p:spPr>
          <a:xfrm>
            <a:off x="8056537" y="1761150"/>
            <a:ext cx="3409361" cy="606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082CA"/>
              </a:buClr>
              <a:buSzPts val="4200"/>
              <a:buNone/>
              <a:defRPr sz="42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3" name="Google Shape;323;p67"/>
          <p:cNvSpPr txBox="1">
            <a:spLocks noGrp="1"/>
          </p:cNvSpPr>
          <p:nvPr>
            <p:ph type="body" idx="5"/>
          </p:nvPr>
        </p:nvSpPr>
        <p:spPr>
          <a:xfrm>
            <a:off x="549131" y="2421173"/>
            <a:ext cx="3409360" cy="308312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4" name="Google Shape;324;p67"/>
          <p:cNvSpPr txBox="1">
            <a:spLocks noGrp="1"/>
          </p:cNvSpPr>
          <p:nvPr>
            <p:ph type="body" idx="6"/>
          </p:nvPr>
        </p:nvSpPr>
        <p:spPr>
          <a:xfrm>
            <a:off x="4315693" y="2411745"/>
            <a:ext cx="3409360" cy="308312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5" name="Google Shape;325;p67"/>
          <p:cNvSpPr txBox="1">
            <a:spLocks noGrp="1"/>
          </p:cNvSpPr>
          <p:nvPr>
            <p:ph type="body" idx="7"/>
          </p:nvPr>
        </p:nvSpPr>
        <p:spPr>
          <a:xfrm>
            <a:off x="8058740" y="2416756"/>
            <a:ext cx="3409360" cy="308312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6" name="Google Shape;326;p67"/>
          <p:cNvSpPr/>
          <p:nvPr/>
        </p:nvSpPr>
        <p:spPr>
          <a:xfrm>
            <a:off x="6716813" y="5927"/>
            <a:ext cx="5483654" cy="910753"/>
          </a:xfrm>
          <a:custGeom>
            <a:avLst/>
            <a:gdLst/>
            <a:ahLst/>
            <a:cxnLst/>
            <a:rect l="l" t="t" r="r" b="b"/>
            <a:pathLst>
              <a:path w="5483654" h="910753" extrusionOk="0">
                <a:moveTo>
                  <a:pt x="232833" y="1"/>
                </a:moveTo>
                <a:lnTo>
                  <a:pt x="5479421" y="0"/>
                </a:lnTo>
                <a:lnTo>
                  <a:pt x="5483654" y="910166"/>
                </a:lnTo>
                <a:lnTo>
                  <a:pt x="0" y="910753"/>
                </a:lnTo>
                <a:lnTo>
                  <a:pt x="232833" y="1"/>
                </a:lnTo>
                <a:close/>
              </a:path>
            </a:pathLst>
          </a:custGeom>
          <a:gradFill>
            <a:gsLst>
              <a:gs pos="0">
                <a:srgbClr val="0082CA"/>
              </a:gs>
              <a:gs pos="100000">
                <a:srgbClr val="0033A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7" name="Google Shape;327;p67"/>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5_Title + 3 columns">
  <p:cSld name="5_Title + 3 columns">
    <p:spTree>
      <p:nvGrpSpPr>
        <p:cNvPr id="1" name="Shape 328"/>
        <p:cNvGrpSpPr/>
        <p:nvPr/>
      </p:nvGrpSpPr>
      <p:grpSpPr>
        <a:xfrm>
          <a:off x="0" y="0"/>
          <a:ext cx="0" cy="0"/>
          <a:chOff x="0" y="0"/>
          <a:chExt cx="0" cy="0"/>
        </a:xfrm>
      </p:grpSpPr>
      <p:sp>
        <p:nvSpPr>
          <p:cNvPr id="329" name="Google Shape;329;p68"/>
          <p:cNvSpPr/>
          <p:nvPr/>
        </p:nvSpPr>
        <p:spPr>
          <a:xfrm rot="10800000">
            <a:off x="0" y="0"/>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0082CA"/>
              </a:gs>
              <a:gs pos="100000">
                <a:srgbClr val="0033A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0" name="Google Shape;330;p68"/>
          <p:cNvSpPr txBox="1">
            <a:spLocks noGrp="1"/>
          </p:cNvSpPr>
          <p:nvPr>
            <p:ph type="body" idx="1"/>
          </p:nvPr>
        </p:nvSpPr>
        <p:spPr>
          <a:xfrm>
            <a:off x="598178" y="1566587"/>
            <a:ext cx="3406880" cy="606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082CA"/>
              </a:buClr>
              <a:buSzPts val="4200"/>
              <a:buNone/>
              <a:defRPr sz="42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1" name="Google Shape;331;p68"/>
          <p:cNvSpPr txBox="1">
            <a:spLocks noGrp="1"/>
          </p:cNvSpPr>
          <p:nvPr>
            <p:ph type="body" idx="2"/>
          </p:nvPr>
        </p:nvSpPr>
        <p:spPr>
          <a:xfrm>
            <a:off x="4364741" y="1566586"/>
            <a:ext cx="3406880" cy="606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082CA"/>
              </a:buClr>
              <a:buSzPts val="4200"/>
              <a:buNone/>
              <a:defRPr sz="42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2" name="Google Shape;332;p68"/>
          <p:cNvSpPr txBox="1">
            <a:spLocks noGrp="1"/>
          </p:cNvSpPr>
          <p:nvPr>
            <p:ph type="body" idx="3"/>
          </p:nvPr>
        </p:nvSpPr>
        <p:spPr>
          <a:xfrm>
            <a:off x="8105586" y="1566586"/>
            <a:ext cx="3406880" cy="606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082CA"/>
              </a:buClr>
              <a:buSzPts val="4200"/>
              <a:buNone/>
              <a:defRPr sz="42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3" name="Google Shape;333;p68"/>
          <p:cNvSpPr txBox="1">
            <a:spLocks noGrp="1"/>
          </p:cNvSpPr>
          <p:nvPr>
            <p:ph type="body" idx="4"/>
          </p:nvPr>
        </p:nvSpPr>
        <p:spPr>
          <a:xfrm>
            <a:off x="598179" y="2226609"/>
            <a:ext cx="3406879" cy="334237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4" name="Google Shape;334;p68"/>
          <p:cNvSpPr txBox="1">
            <a:spLocks noGrp="1"/>
          </p:cNvSpPr>
          <p:nvPr>
            <p:ph type="body" idx="5"/>
          </p:nvPr>
        </p:nvSpPr>
        <p:spPr>
          <a:xfrm>
            <a:off x="4364741" y="2217181"/>
            <a:ext cx="3406879" cy="334237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5" name="Google Shape;335;p68"/>
          <p:cNvSpPr txBox="1">
            <a:spLocks noGrp="1"/>
          </p:cNvSpPr>
          <p:nvPr>
            <p:ph type="body" idx="6"/>
          </p:nvPr>
        </p:nvSpPr>
        <p:spPr>
          <a:xfrm>
            <a:off x="8107788" y="2222192"/>
            <a:ext cx="3406879" cy="334237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6" name="Google Shape;336;p68"/>
          <p:cNvSpPr txBox="1">
            <a:spLocks noGrp="1"/>
          </p:cNvSpPr>
          <p:nvPr>
            <p:ph type="body" idx="7"/>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7" name="Google Shape;337;p68"/>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4_Title + 3 column 2 row">
  <p:cSld name="4_Title + 3 column 2 row">
    <p:spTree>
      <p:nvGrpSpPr>
        <p:cNvPr id="1" name="Shape 338"/>
        <p:cNvGrpSpPr/>
        <p:nvPr/>
      </p:nvGrpSpPr>
      <p:grpSpPr>
        <a:xfrm>
          <a:off x="0" y="0"/>
          <a:ext cx="0" cy="0"/>
          <a:chOff x="0" y="0"/>
          <a:chExt cx="0" cy="0"/>
        </a:xfrm>
      </p:grpSpPr>
      <p:sp>
        <p:nvSpPr>
          <p:cNvPr id="339" name="Google Shape;339;p69"/>
          <p:cNvSpPr txBox="1">
            <a:spLocks noGrp="1"/>
          </p:cNvSpPr>
          <p:nvPr>
            <p:ph type="body" idx="1"/>
          </p:nvPr>
        </p:nvSpPr>
        <p:spPr>
          <a:xfrm>
            <a:off x="168912" y="142962"/>
            <a:ext cx="6868584"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82CA"/>
              </a:buClr>
              <a:buSzPts val="4000"/>
              <a:buNone/>
              <a:defRPr sz="40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0" name="Google Shape;340;p69"/>
          <p:cNvSpPr txBox="1">
            <a:spLocks noGrp="1"/>
          </p:cNvSpPr>
          <p:nvPr>
            <p:ph type="body" idx="2"/>
          </p:nvPr>
        </p:nvSpPr>
        <p:spPr>
          <a:xfrm>
            <a:off x="813927" y="1498492"/>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82CA"/>
              </a:buClr>
              <a:buSzPts val="3600"/>
              <a:buNone/>
              <a:defRPr sz="36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1" name="Google Shape;341;p69"/>
          <p:cNvSpPr txBox="1">
            <a:spLocks noGrp="1"/>
          </p:cNvSpPr>
          <p:nvPr>
            <p:ph type="body" idx="3"/>
          </p:nvPr>
        </p:nvSpPr>
        <p:spPr>
          <a:xfrm>
            <a:off x="813927" y="2083105"/>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2" name="Google Shape;342;p69"/>
          <p:cNvSpPr txBox="1">
            <a:spLocks noGrp="1"/>
          </p:cNvSpPr>
          <p:nvPr>
            <p:ph type="body" idx="4"/>
          </p:nvPr>
        </p:nvSpPr>
        <p:spPr>
          <a:xfrm>
            <a:off x="4523615" y="1498492"/>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82CA"/>
              </a:buClr>
              <a:buSzPts val="3600"/>
              <a:buNone/>
              <a:defRPr sz="36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3" name="Google Shape;343;p69"/>
          <p:cNvSpPr txBox="1">
            <a:spLocks noGrp="1"/>
          </p:cNvSpPr>
          <p:nvPr>
            <p:ph type="body" idx="5"/>
          </p:nvPr>
        </p:nvSpPr>
        <p:spPr>
          <a:xfrm>
            <a:off x="4523615" y="2083105"/>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4" name="Google Shape;344;p69"/>
          <p:cNvSpPr txBox="1">
            <a:spLocks noGrp="1"/>
          </p:cNvSpPr>
          <p:nvPr>
            <p:ph type="body" idx="6"/>
          </p:nvPr>
        </p:nvSpPr>
        <p:spPr>
          <a:xfrm>
            <a:off x="8233303" y="1498492"/>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82CA"/>
              </a:buClr>
              <a:buSzPts val="3600"/>
              <a:buNone/>
              <a:defRPr sz="36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5" name="Google Shape;345;p69"/>
          <p:cNvSpPr txBox="1">
            <a:spLocks noGrp="1"/>
          </p:cNvSpPr>
          <p:nvPr>
            <p:ph type="body" idx="7"/>
          </p:nvPr>
        </p:nvSpPr>
        <p:spPr>
          <a:xfrm>
            <a:off x="8233303" y="2083105"/>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6" name="Google Shape;346;p69"/>
          <p:cNvSpPr txBox="1">
            <a:spLocks noGrp="1"/>
          </p:cNvSpPr>
          <p:nvPr>
            <p:ph type="body" idx="8"/>
          </p:nvPr>
        </p:nvSpPr>
        <p:spPr>
          <a:xfrm>
            <a:off x="813927" y="3760197"/>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82CA"/>
              </a:buClr>
              <a:buSzPts val="3600"/>
              <a:buNone/>
              <a:defRPr sz="36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7" name="Google Shape;347;p69"/>
          <p:cNvSpPr txBox="1">
            <a:spLocks noGrp="1"/>
          </p:cNvSpPr>
          <p:nvPr>
            <p:ph type="body" idx="9"/>
          </p:nvPr>
        </p:nvSpPr>
        <p:spPr>
          <a:xfrm>
            <a:off x="813927" y="4344810"/>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8" name="Google Shape;348;p69"/>
          <p:cNvSpPr txBox="1">
            <a:spLocks noGrp="1"/>
          </p:cNvSpPr>
          <p:nvPr>
            <p:ph type="body" idx="13"/>
          </p:nvPr>
        </p:nvSpPr>
        <p:spPr>
          <a:xfrm>
            <a:off x="4523615" y="3760197"/>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82CA"/>
              </a:buClr>
              <a:buSzPts val="3600"/>
              <a:buNone/>
              <a:defRPr sz="36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9" name="Google Shape;349;p69"/>
          <p:cNvSpPr txBox="1">
            <a:spLocks noGrp="1"/>
          </p:cNvSpPr>
          <p:nvPr>
            <p:ph type="body" idx="14"/>
          </p:nvPr>
        </p:nvSpPr>
        <p:spPr>
          <a:xfrm>
            <a:off x="4523615" y="4344810"/>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0" name="Google Shape;350;p69"/>
          <p:cNvSpPr txBox="1">
            <a:spLocks noGrp="1"/>
          </p:cNvSpPr>
          <p:nvPr>
            <p:ph type="body" idx="15"/>
          </p:nvPr>
        </p:nvSpPr>
        <p:spPr>
          <a:xfrm>
            <a:off x="8233303" y="3760197"/>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82CA"/>
              </a:buClr>
              <a:buSzPts val="3600"/>
              <a:buNone/>
              <a:defRPr sz="36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1" name="Google Shape;351;p69"/>
          <p:cNvSpPr txBox="1">
            <a:spLocks noGrp="1"/>
          </p:cNvSpPr>
          <p:nvPr>
            <p:ph type="body" idx="16"/>
          </p:nvPr>
        </p:nvSpPr>
        <p:spPr>
          <a:xfrm>
            <a:off x="8233303" y="4344810"/>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2" name="Google Shape;352;p69"/>
          <p:cNvSpPr/>
          <p:nvPr/>
        </p:nvSpPr>
        <p:spPr>
          <a:xfrm>
            <a:off x="6727446" y="-12501"/>
            <a:ext cx="5483654" cy="910753"/>
          </a:xfrm>
          <a:custGeom>
            <a:avLst/>
            <a:gdLst/>
            <a:ahLst/>
            <a:cxnLst/>
            <a:rect l="l" t="t" r="r" b="b"/>
            <a:pathLst>
              <a:path w="5483654" h="910753" extrusionOk="0">
                <a:moveTo>
                  <a:pt x="232833" y="1"/>
                </a:moveTo>
                <a:lnTo>
                  <a:pt x="5479421" y="0"/>
                </a:lnTo>
                <a:lnTo>
                  <a:pt x="5483654" y="910166"/>
                </a:lnTo>
                <a:lnTo>
                  <a:pt x="0" y="910753"/>
                </a:lnTo>
                <a:lnTo>
                  <a:pt x="232833" y="1"/>
                </a:lnTo>
                <a:close/>
              </a:path>
            </a:pathLst>
          </a:custGeom>
          <a:gradFill>
            <a:gsLst>
              <a:gs pos="0">
                <a:srgbClr val="0082CA"/>
              </a:gs>
              <a:gs pos="100000">
                <a:srgbClr val="0033A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3" name="Google Shape;353;p69"/>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5_Title + 3 column 2 row">
  <p:cSld name="5_Title + 3 column 2 row">
    <p:spTree>
      <p:nvGrpSpPr>
        <p:cNvPr id="1" name="Shape 354"/>
        <p:cNvGrpSpPr/>
        <p:nvPr/>
      </p:nvGrpSpPr>
      <p:grpSpPr>
        <a:xfrm>
          <a:off x="0" y="0"/>
          <a:ext cx="0" cy="0"/>
          <a:chOff x="0" y="0"/>
          <a:chExt cx="0" cy="0"/>
        </a:xfrm>
      </p:grpSpPr>
      <p:sp>
        <p:nvSpPr>
          <p:cNvPr id="355" name="Google Shape;355;p70"/>
          <p:cNvSpPr/>
          <p:nvPr/>
        </p:nvSpPr>
        <p:spPr>
          <a:xfrm rot="10800000">
            <a:off x="0" y="-12907"/>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0082CA"/>
              </a:gs>
              <a:gs pos="100000">
                <a:srgbClr val="0033A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6" name="Google Shape;356;p70"/>
          <p:cNvSpPr txBox="1">
            <a:spLocks noGrp="1"/>
          </p:cNvSpPr>
          <p:nvPr>
            <p:ph type="body" idx="1"/>
          </p:nvPr>
        </p:nvSpPr>
        <p:spPr>
          <a:xfrm>
            <a:off x="813927" y="1485928"/>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82CA"/>
              </a:buClr>
              <a:buSzPts val="3600"/>
              <a:buNone/>
              <a:defRPr sz="36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7" name="Google Shape;357;p70"/>
          <p:cNvSpPr txBox="1">
            <a:spLocks noGrp="1"/>
          </p:cNvSpPr>
          <p:nvPr>
            <p:ph type="body" idx="2"/>
          </p:nvPr>
        </p:nvSpPr>
        <p:spPr>
          <a:xfrm>
            <a:off x="813927" y="2070541"/>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8" name="Google Shape;358;p70"/>
          <p:cNvSpPr txBox="1">
            <a:spLocks noGrp="1"/>
          </p:cNvSpPr>
          <p:nvPr>
            <p:ph type="body" idx="3"/>
          </p:nvPr>
        </p:nvSpPr>
        <p:spPr>
          <a:xfrm>
            <a:off x="4523615" y="1485928"/>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82CA"/>
              </a:buClr>
              <a:buSzPts val="3600"/>
              <a:buNone/>
              <a:defRPr sz="36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9" name="Google Shape;359;p70"/>
          <p:cNvSpPr txBox="1">
            <a:spLocks noGrp="1"/>
          </p:cNvSpPr>
          <p:nvPr>
            <p:ph type="body" idx="4"/>
          </p:nvPr>
        </p:nvSpPr>
        <p:spPr>
          <a:xfrm>
            <a:off x="4523615" y="2070541"/>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0" name="Google Shape;360;p70"/>
          <p:cNvSpPr txBox="1">
            <a:spLocks noGrp="1"/>
          </p:cNvSpPr>
          <p:nvPr>
            <p:ph type="body" idx="5"/>
          </p:nvPr>
        </p:nvSpPr>
        <p:spPr>
          <a:xfrm>
            <a:off x="8233303" y="1485928"/>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82CA"/>
              </a:buClr>
              <a:buSzPts val="3600"/>
              <a:buNone/>
              <a:defRPr sz="36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1" name="Google Shape;361;p70"/>
          <p:cNvSpPr txBox="1">
            <a:spLocks noGrp="1"/>
          </p:cNvSpPr>
          <p:nvPr>
            <p:ph type="body" idx="6"/>
          </p:nvPr>
        </p:nvSpPr>
        <p:spPr>
          <a:xfrm>
            <a:off x="8233303" y="2070541"/>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2" name="Google Shape;362;p70"/>
          <p:cNvSpPr txBox="1">
            <a:spLocks noGrp="1"/>
          </p:cNvSpPr>
          <p:nvPr>
            <p:ph type="body" idx="7"/>
          </p:nvPr>
        </p:nvSpPr>
        <p:spPr>
          <a:xfrm>
            <a:off x="809634" y="3670359"/>
            <a:ext cx="3068272"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82CA"/>
              </a:buClr>
              <a:buSzPts val="3600"/>
              <a:buNone/>
              <a:defRPr sz="36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3" name="Google Shape;363;p70"/>
          <p:cNvSpPr txBox="1">
            <a:spLocks noGrp="1"/>
          </p:cNvSpPr>
          <p:nvPr>
            <p:ph type="body" idx="8"/>
          </p:nvPr>
        </p:nvSpPr>
        <p:spPr>
          <a:xfrm>
            <a:off x="809635" y="4254972"/>
            <a:ext cx="3068272"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4" name="Google Shape;364;p70"/>
          <p:cNvSpPr txBox="1">
            <a:spLocks noGrp="1"/>
          </p:cNvSpPr>
          <p:nvPr>
            <p:ph type="body" idx="9"/>
          </p:nvPr>
        </p:nvSpPr>
        <p:spPr>
          <a:xfrm>
            <a:off x="4523615" y="3670359"/>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82CA"/>
              </a:buClr>
              <a:buSzPts val="3600"/>
              <a:buNone/>
              <a:defRPr sz="36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5" name="Google Shape;365;p70"/>
          <p:cNvSpPr txBox="1">
            <a:spLocks noGrp="1"/>
          </p:cNvSpPr>
          <p:nvPr>
            <p:ph type="body" idx="13"/>
          </p:nvPr>
        </p:nvSpPr>
        <p:spPr>
          <a:xfrm>
            <a:off x="4523615" y="4254972"/>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6" name="Google Shape;366;p70"/>
          <p:cNvSpPr txBox="1">
            <a:spLocks noGrp="1"/>
          </p:cNvSpPr>
          <p:nvPr>
            <p:ph type="body" idx="14"/>
          </p:nvPr>
        </p:nvSpPr>
        <p:spPr>
          <a:xfrm>
            <a:off x="8233303" y="3670359"/>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82CA"/>
              </a:buClr>
              <a:buSzPts val="3600"/>
              <a:buNone/>
              <a:defRPr sz="3600" b="1">
                <a:solidFill>
                  <a:srgbClr val="0082CA"/>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7" name="Google Shape;367;p70"/>
          <p:cNvSpPr txBox="1">
            <a:spLocks noGrp="1"/>
          </p:cNvSpPr>
          <p:nvPr>
            <p:ph type="body" idx="15"/>
          </p:nvPr>
        </p:nvSpPr>
        <p:spPr>
          <a:xfrm>
            <a:off x="8233303" y="4254972"/>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8" name="Google Shape;368;p70"/>
          <p:cNvSpPr txBox="1">
            <a:spLocks noGrp="1"/>
          </p:cNvSpPr>
          <p:nvPr>
            <p:ph type="body" idx="16"/>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69" name="Google Shape;369;p70"/>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Statement">
  <p:cSld name="Big Statement">
    <p:spTree>
      <p:nvGrpSpPr>
        <p:cNvPr id="1" name="Shape 26"/>
        <p:cNvGrpSpPr/>
        <p:nvPr/>
      </p:nvGrpSpPr>
      <p:grpSpPr>
        <a:xfrm>
          <a:off x="0" y="0"/>
          <a:ext cx="0" cy="0"/>
          <a:chOff x="0" y="0"/>
          <a:chExt cx="0" cy="0"/>
        </a:xfrm>
      </p:grpSpPr>
      <p:sp>
        <p:nvSpPr>
          <p:cNvPr id="27" name="Google Shape;27;p25"/>
          <p:cNvSpPr/>
          <p:nvPr/>
        </p:nvSpPr>
        <p:spPr>
          <a:xfrm>
            <a:off x="0" y="0"/>
            <a:ext cx="12192000" cy="6858000"/>
          </a:xfrm>
          <a:prstGeom prst="rect">
            <a:avLst/>
          </a:prstGeom>
          <a:gradFill>
            <a:gsLst>
              <a:gs pos="0">
                <a:srgbClr val="0033A0"/>
              </a:gs>
              <a:gs pos="100000">
                <a:srgbClr val="232C65"/>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25"/>
          <p:cNvSpPr txBox="1">
            <a:spLocks noGrp="1"/>
          </p:cNvSpPr>
          <p:nvPr>
            <p:ph type="body" idx="1"/>
          </p:nvPr>
        </p:nvSpPr>
        <p:spPr>
          <a:xfrm>
            <a:off x="1018525" y="1483580"/>
            <a:ext cx="10158274" cy="280239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9600"/>
              <a:buNone/>
              <a:defRPr sz="96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5"/>
          <p:cNvSpPr txBox="1">
            <a:spLocks noGrp="1"/>
          </p:cNvSpPr>
          <p:nvPr>
            <p:ph type="body" idx="2"/>
          </p:nvPr>
        </p:nvSpPr>
        <p:spPr>
          <a:xfrm>
            <a:off x="1018525" y="4294646"/>
            <a:ext cx="10158275" cy="114408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3600"/>
              <a:buNone/>
              <a:defRPr sz="36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 name="Google Shape;30;p25"/>
          <p:cNvPicPr preferRelativeResize="0"/>
          <p:nvPr/>
        </p:nvPicPr>
        <p:blipFill rotWithShape="1">
          <a:blip r:embed="rId2">
            <a:alphaModFix/>
          </a:blip>
          <a:srcRect/>
          <a:stretch/>
        </p:blipFill>
        <p:spPr>
          <a:xfrm>
            <a:off x="9133366" y="6060558"/>
            <a:ext cx="2567261" cy="387667"/>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_Title2 + 3 images">
  <p:cSld name="2_Title2 + 3 images">
    <p:spTree>
      <p:nvGrpSpPr>
        <p:cNvPr id="1" name="Shape 370"/>
        <p:cNvGrpSpPr/>
        <p:nvPr/>
      </p:nvGrpSpPr>
      <p:grpSpPr>
        <a:xfrm>
          <a:off x="0" y="0"/>
          <a:ext cx="0" cy="0"/>
          <a:chOff x="0" y="0"/>
          <a:chExt cx="0" cy="0"/>
        </a:xfrm>
      </p:grpSpPr>
      <p:sp>
        <p:nvSpPr>
          <p:cNvPr id="371" name="Google Shape;371;p71"/>
          <p:cNvSpPr/>
          <p:nvPr/>
        </p:nvSpPr>
        <p:spPr>
          <a:xfrm rot="10800000">
            <a:off x="0" y="0"/>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0082CA"/>
              </a:gs>
              <a:gs pos="100000">
                <a:srgbClr val="0033A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2" name="Google Shape;372;p71"/>
          <p:cNvSpPr>
            <a:spLocks noGrp="1"/>
          </p:cNvSpPr>
          <p:nvPr>
            <p:ph type="pic" idx="2"/>
          </p:nvPr>
        </p:nvSpPr>
        <p:spPr>
          <a:xfrm>
            <a:off x="612510" y="2052024"/>
            <a:ext cx="3380317" cy="3063875"/>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3" name="Google Shape;373;p71"/>
          <p:cNvSpPr>
            <a:spLocks noGrp="1"/>
          </p:cNvSpPr>
          <p:nvPr>
            <p:ph type="pic" idx="3"/>
          </p:nvPr>
        </p:nvSpPr>
        <p:spPr>
          <a:xfrm>
            <a:off x="4415527" y="2052024"/>
            <a:ext cx="3380317" cy="3063875"/>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4" name="Google Shape;374;p71"/>
          <p:cNvSpPr>
            <a:spLocks noGrp="1"/>
          </p:cNvSpPr>
          <p:nvPr>
            <p:ph type="pic" idx="4"/>
          </p:nvPr>
        </p:nvSpPr>
        <p:spPr>
          <a:xfrm>
            <a:off x="8218544" y="2052023"/>
            <a:ext cx="3380317" cy="3063875"/>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5" name="Google Shape;375;p71"/>
          <p:cNvSpPr txBox="1">
            <a:spLocks noGrp="1"/>
          </p:cNvSpPr>
          <p:nvPr>
            <p:ph type="body" idx="1"/>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6" name="Google Shape;376;p71"/>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_Title + blank">
  <p:cSld name="2_Title + blank">
    <p:spTree>
      <p:nvGrpSpPr>
        <p:cNvPr id="1" name="Shape 377"/>
        <p:cNvGrpSpPr/>
        <p:nvPr/>
      </p:nvGrpSpPr>
      <p:grpSpPr>
        <a:xfrm>
          <a:off x="0" y="0"/>
          <a:ext cx="0" cy="0"/>
          <a:chOff x="0" y="0"/>
          <a:chExt cx="0" cy="0"/>
        </a:xfrm>
      </p:grpSpPr>
      <p:sp>
        <p:nvSpPr>
          <p:cNvPr id="378" name="Google Shape;378;p72"/>
          <p:cNvSpPr/>
          <p:nvPr/>
        </p:nvSpPr>
        <p:spPr>
          <a:xfrm rot="10800000">
            <a:off x="0" y="0"/>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0082CA"/>
              </a:gs>
              <a:gs pos="100000">
                <a:srgbClr val="0033A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9" name="Google Shape;379;p72"/>
          <p:cNvSpPr txBox="1">
            <a:spLocks noGrp="1"/>
          </p:cNvSpPr>
          <p:nvPr>
            <p:ph type="body" idx="1"/>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80" name="Google Shape;380;p72"/>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381"/>
        <p:cNvGrpSpPr/>
        <p:nvPr/>
      </p:nvGrpSpPr>
      <p:grpSpPr>
        <a:xfrm>
          <a:off x="0" y="0"/>
          <a:ext cx="0" cy="0"/>
          <a:chOff x="0" y="0"/>
          <a:chExt cx="0" cy="0"/>
        </a:xfrm>
      </p:grpSpPr>
      <p:sp>
        <p:nvSpPr>
          <p:cNvPr id="382" name="Google Shape;382;p73"/>
          <p:cNvSpPr/>
          <p:nvPr/>
        </p:nvSpPr>
        <p:spPr>
          <a:xfrm rot="10800000">
            <a:off x="-1" y="5955676"/>
            <a:ext cx="8878177"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0082CA"/>
              </a:gs>
              <a:gs pos="100000">
                <a:srgbClr val="0033A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3" name="Google Shape;383;p73"/>
          <p:cNvSpPr txBox="1">
            <a:spLocks noGrp="1"/>
          </p:cNvSpPr>
          <p:nvPr>
            <p:ph type="body" idx="1"/>
          </p:nvPr>
        </p:nvSpPr>
        <p:spPr>
          <a:xfrm>
            <a:off x="211244" y="6091268"/>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4" name="Google Shape;384;p73"/>
          <p:cNvSpPr txBox="1">
            <a:spLocks noGrp="1"/>
          </p:cNvSpPr>
          <p:nvPr>
            <p:ph type="body" idx="2"/>
          </p:nvPr>
        </p:nvSpPr>
        <p:spPr>
          <a:xfrm>
            <a:off x="1807634" y="774569"/>
            <a:ext cx="8362951" cy="44603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85" name="Google Shape;385;p73"/>
          <p:cNvPicPr preferRelativeResize="0"/>
          <p:nvPr/>
        </p:nvPicPr>
        <p:blipFill rotWithShape="1">
          <a:blip r:embed="rId2">
            <a:alphaModFix/>
          </a:blip>
          <a:srcRect/>
          <a:stretch/>
        </p:blipFill>
        <p:spPr>
          <a:xfrm>
            <a:off x="8704506" y="5826649"/>
            <a:ext cx="3577873" cy="1201479"/>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386"/>
        <p:cNvGrpSpPr/>
        <p:nvPr/>
      </p:nvGrpSpPr>
      <p:grpSpPr>
        <a:xfrm>
          <a:off x="0" y="0"/>
          <a:ext cx="0" cy="0"/>
          <a:chOff x="0" y="0"/>
          <a:chExt cx="0" cy="0"/>
        </a:xfrm>
      </p:grpSpPr>
      <p:sp>
        <p:nvSpPr>
          <p:cNvPr id="387" name="Google Shape;387;p74"/>
          <p:cNvSpPr>
            <a:spLocks noGrp="1"/>
          </p:cNvSpPr>
          <p:nvPr>
            <p:ph type="pic" idx="2"/>
          </p:nvPr>
        </p:nvSpPr>
        <p:spPr>
          <a:xfrm>
            <a:off x="0" y="-11722"/>
            <a:ext cx="12192000" cy="5943014"/>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8" name="Google Shape;388;p74"/>
          <p:cNvSpPr/>
          <p:nvPr/>
        </p:nvSpPr>
        <p:spPr>
          <a:xfrm rot="10800000">
            <a:off x="-1" y="5943484"/>
            <a:ext cx="8878177"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0082CA"/>
              </a:gs>
              <a:gs pos="100000">
                <a:srgbClr val="0033A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9" name="Google Shape;389;p74"/>
          <p:cNvSpPr txBox="1">
            <a:spLocks noGrp="1"/>
          </p:cNvSpPr>
          <p:nvPr>
            <p:ph type="body" idx="1"/>
          </p:nvPr>
        </p:nvSpPr>
        <p:spPr>
          <a:xfrm>
            <a:off x="211244" y="6091268"/>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90" name="Google Shape;390;p74"/>
          <p:cNvPicPr preferRelativeResize="0"/>
          <p:nvPr/>
        </p:nvPicPr>
        <p:blipFill rotWithShape="1">
          <a:blip r:embed="rId2">
            <a:alphaModFix/>
          </a:blip>
          <a:srcRect/>
          <a:stretch/>
        </p:blipFill>
        <p:spPr>
          <a:xfrm>
            <a:off x="8704506" y="5826649"/>
            <a:ext cx="3577873" cy="1201479"/>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391"/>
        <p:cNvGrpSpPr/>
        <p:nvPr/>
      </p:nvGrpSpPr>
      <p:grpSpPr>
        <a:xfrm>
          <a:off x="0" y="0"/>
          <a:ext cx="0" cy="0"/>
          <a:chOff x="0" y="0"/>
          <a:chExt cx="0" cy="0"/>
        </a:xfrm>
      </p:grpSpPr>
      <p:sp>
        <p:nvSpPr>
          <p:cNvPr id="392" name="Google Shape;392;p75"/>
          <p:cNvSpPr txBox="1">
            <a:spLocks noGrp="1"/>
          </p:cNvSpPr>
          <p:nvPr>
            <p:ph type="body" idx="1"/>
          </p:nvPr>
        </p:nvSpPr>
        <p:spPr>
          <a:xfrm>
            <a:off x="1807634" y="1493897"/>
            <a:ext cx="8362951" cy="44603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3" name="Google Shape;393;p75"/>
          <p:cNvSpPr/>
          <p:nvPr/>
        </p:nvSpPr>
        <p:spPr>
          <a:xfrm rot="10800000">
            <a:off x="0" y="0"/>
            <a:ext cx="8878177"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0082CA"/>
              </a:gs>
              <a:gs pos="100000">
                <a:srgbClr val="0033A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4" name="Google Shape;394;p75"/>
          <p:cNvSpPr txBox="1">
            <a:spLocks noGrp="1"/>
          </p:cNvSpPr>
          <p:nvPr>
            <p:ph type="body" idx="2"/>
          </p:nvPr>
        </p:nvSpPr>
        <p:spPr>
          <a:xfrm>
            <a:off x="211245" y="147784"/>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95" name="Google Shape;395;p75"/>
          <p:cNvPicPr preferRelativeResize="0"/>
          <p:nvPr/>
        </p:nvPicPr>
        <p:blipFill rotWithShape="1">
          <a:blip r:embed="rId2">
            <a:alphaModFix/>
          </a:blip>
          <a:srcRect/>
          <a:stretch/>
        </p:blipFill>
        <p:spPr>
          <a:xfrm>
            <a:off x="8704507" y="-116835"/>
            <a:ext cx="3577873" cy="1201479"/>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396"/>
        <p:cNvGrpSpPr/>
        <p:nvPr/>
      </p:nvGrpSpPr>
      <p:grpSpPr>
        <a:xfrm>
          <a:off x="0" y="0"/>
          <a:ext cx="0" cy="0"/>
          <a:chOff x="0" y="0"/>
          <a:chExt cx="0" cy="0"/>
        </a:xfrm>
      </p:grpSpPr>
      <p:sp>
        <p:nvSpPr>
          <p:cNvPr id="397" name="Google Shape;397;p76"/>
          <p:cNvSpPr>
            <a:spLocks noGrp="1"/>
          </p:cNvSpPr>
          <p:nvPr>
            <p:ph type="pic" idx="2"/>
          </p:nvPr>
        </p:nvSpPr>
        <p:spPr>
          <a:xfrm>
            <a:off x="0" y="914986"/>
            <a:ext cx="12192000" cy="5943014"/>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8" name="Google Shape;398;p76"/>
          <p:cNvSpPr txBox="1">
            <a:spLocks noGrp="1"/>
          </p:cNvSpPr>
          <p:nvPr>
            <p:ph type="body" idx="1"/>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9" name="Google Shape;399;p76"/>
          <p:cNvSpPr/>
          <p:nvPr/>
        </p:nvSpPr>
        <p:spPr>
          <a:xfrm rot="10800000">
            <a:off x="0" y="0"/>
            <a:ext cx="8878177"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0082CA"/>
              </a:gs>
              <a:gs pos="100000">
                <a:srgbClr val="0033A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0" name="Google Shape;400;p76"/>
          <p:cNvSpPr txBox="1">
            <a:spLocks noGrp="1"/>
          </p:cNvSpPr>
          <p:nvPr>
            <p:ph type="body" idx="3"/>
          </p:nvPr>
        </p:nvSpPr>
        <p:spPr>
          <a:xfrm>
            <a:off x="211245" y="147784"/>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01" name="Google Shape;401;p76"/>
          <p:cNvPicPr preferRelativeResize="0"/>
          <p:nvPr/>
        </p:nvPicPr>
        <p:blipFill rotWithShape="1">
          <a:blip r:embed="rId2">
            <a:alphaModFix/>
          </a:blip>
          <a:srcRect/>
          <a:stretch/>
        </p:blipFill>
        <p:spPr>
          <a:xfrm>
            <a:off x="8704507" y="-116835"/>
            <a:ext cx="3577873" cy="1201479"/>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402"/>
        <p:cNvGrpSpPr/>
        <p:nvPr/>
      </p:nvGrpSpPr>
      <p:grpSpPr>
        <a:xfrm>
          <a:off x="0" y="0"/>
          <a:ext cx="0" cy="0"/>
          <a:chOff x="0" y="0"/>
          <a:chExt cx="0" cy="0"/>
        </a:xfrm>
      </p:grpSpPr>
      <p:sp>
        <p:nvSpPr>
          <p:cNvPr id="403" name="Google Shape;403;p77"/>
          <p:cNvSpPr txBox="1">
            <a:spLocks noGrp="1"/>
          </p:cNvSpPr>
          <p:nvPr>
            <p:ph type="ctrTitle"/>
          </p:nvPr>
        </p:nvSpPr>
        <p:spPr>
          <a:xfrm>
            <a:off x="801725" y="2050500"/>
            <a:ext cx="10363200" cy="2387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FFC72C"/>
              </a:buClr>
              <a:buSzPts val="7200"/>
              <a:buFont typeface="Cambria"/>
              <a:buNone/>
              <a:defRPr sz="7200" b="1">
                <a:solidFill>
                  <a:srgbClr val="FFC72C"/>
                </a:solidFill>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4" name="Google Shape;404;p77"/>
          <p:cNvSpPr/>
          <p:nvPr/>
        </p:nvSpPr>
        <p:spPr>
          <a:xfrm>
            <a:off x="0" y="-13000"/>
            <a:ext cx="553447" cy="909448"/>
          </a:xfrm>
          <a:custGeom>
            <a:avLst/>
            <a:gdLst/>
            <a:ahLst/>
            <a:cxnLst/>
            <a:rect l="l" t="t" r="r" b="b"/>
            <a:pathLst>
              <a:path w="801725" h="1317429" extrusionOk="0">
                <a:moveTo>
                  <a:pt x="801725" y="0"/>
                </a:moveTo>
                <a:lnTo>
                  <a:pt x="455034" y="1317429"/>
                </a:lnTo>
                <a:lnTo>
                  <a:pt x="0" y="1317429"/>
                </a:lnTo>
                <a:lnTo>
                  <a:pt x="0" y="0"/>
                </a:lnTo>
                <a:lnTo>
                  <a:pt x="801725" y="0"/>
                </a:lnTo>
                <a:close/>
              </a:path>
            </a:pathLst>
          </a:custGeom>
          <a:solidFill>
            <a:srgbClr val="FFC7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5" name="Google Shape;405;p77"/>
          <p:cNvSpPr/>
          <p:nvPr/>
        </p:nvSpPr>
        <p:spPr>
          <a:xfrm>
            <a:off x="4809147" y="-12699"/>
            <a:ext cx="7382854" cy="914986"/>
          </a:xfrm>
          <a:custGeom>
            <a:avLst/>
            <a:gdLst/>
            <a:ahLst/>
            <a:cxnLst/>
            <a:rect l="l" t="t" r="r" b="b"/>
            <a:pathLst>
              <a:path w="9276721" h="914986" extrusionOk="0">
                <a:moveTo>
                  <a:pt x="369615" y="4234"/>
                </a:moveTo>
                <a:lnTo>
                  <a:pt x="9276721" y="0"/>
                </a:lnTo>
                <a:lnTo>
                  <a:pt x="9276721" y="914986"/>
                </a:lnTo>
                <a:lnTo>
                  <a:pt x="0" y="914986"/>
                </a:lnTo>
                <a:lnTo>
                  <a:pt x="369615" y="4234"/>
                </a:lnTo>
                <a:close/>
              </a:path>
            </a:pathLst>
          </a:custGeom>
          <a:gradFill>
            <a:gsLst>
              <a:gs pos="0">
                <a:srgbClr val="FFC72C"/>
              </a:gs>
              <a:gs pos="100000">
                <a:srgbClr val="FAA21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6" name="Google Shape;406;p77"/>
          <p:cNvPicPr preferRelativeResize="0"/>
          <p:nvPr/>
        </p:nvPicPr>
        <p:blipFill rotWithShape="1">
          <a:blip r:embed="rId2">
            <a:alphaModFix/>
          </a:blip>
          <a:srcRect/>
          <a:stretch/>
        </p:blipFill>
        <p:spPr>
          <a:xfrm>
            <a:off x="670559" y="-12192"/>
            <a:ext cx="4059937" cy="865632"/>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3_Transition 1">
  <p:cSld name="3_Transition 1">
    <p:spTree>
      <p:nvGrpSpPr>
        <p:cNvPr id="1" name="Shape 407"/>
        <p:cNvGrpSpPr/>
        <p:nvPr/>
      </p:nvGrpSpPr>
      <p:grpSpPr>
        <a:xfrm>
          <a:off x="0" y="0"/>
          <a:ext cx="0" cy="0"/>
          <a:chOff x="0" y="0"/>
          <a:chExt cx="0" cy="0"/>
        </a:xfrm>
      </p:grpSpPr>
      <p:sp>
        <p:nvSpPr>
          <p:cNvPr id="408" name="Google Shape;408;p78"/>
          <p:cNvSpPr txBox="1">
            <a:spLocks noGrp="1"/>
          </p:cNvSpPr>
          <p:nvPr>
            <p:ph type="body" idx="1"/>
          </p:nvPr>
        </p:nvSpPr>
        <p:spPr>
          <a:xfrm>
            <a:off x="676167" y="2656505"/>
            <a:ext cx="6681076" cy="74541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FC72C"/>
              </a:buClr>
              <a:buSzPts val="5000"/>
              <a:buNone/>
              <a:defRPr sz="50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9" name="Google Shape;409;p78"/>
          <p:cNvSpPr txBox="1">
            <a:spLocks noGrp="1"/>
          </p:cNvSpPr>
          <p:nvPr>
            <p:ph type="body" idx="2"/>
          </p:nvPr>
        </p:nvSpPr>
        <p:spPr>
          <a:xfrm>
            <a:off x="676167" y="3401915"/>
            <a:ext cx="6681075" cy="52870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3600"/>
              <a:buNone/>
              <a:defRPr sz="3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0" name="Google Shape;410;p78"/>
          <p:cNvSpPr/>
          <p:nvPr/>
        </p:nvSpPr>
        <p:spPr>
          <a:xfrm>
            <a:off x="7357242" y="2627586"/>
            <a:ext cx="4834758" cy="1413642"/>
          </a:xfrm>
          <a:custGeom>
            <a:avLst/>
            <a:gdLst/>
            <a:ahLst/>
            <a:cxnLst/>
            <a:rect l="l" t="t" r="r" b="b"/>
            <a:pathLst>
              <a:path w="4834758" h="1413642" extrusionOk="0">
                <a:moveTo>
                  <a:pt x="4829503" y="0"/>
                </a:moveTo>
                <a:lnTo>
                  <a:pt x="367862" y="0"/>
                </a:lnTo>
                <a:lnTo>
                  <a:pt x="0" y="1413642"/>
                </a:lnTo>
                <a:lnTo>
                  <a:pt x="4834758" y="1413642"/>
                </a:lnTo>
                <a:cubicBezTo>
                  <a:pt x="4833006" y="942428"/>
                  <a:pt x="4831255" y="471214"/>
                  <a:pt x="4829503" y="0"/>
                </a:cubicBezTo>
                <a:close/>
              </a:path>
            </a:pathLst>
          </a:custGeom>
          <a:gradFill>
            <a:gsLst>
              <a:gs pos="0">
                <a:srgbClr val="FFC72C"/>
              </a:gs>
              <a:gs pos="100000">
                <a:srgbClr val="FAA21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11" name="Google Shape;411;p78"/>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3_transition 2">
  <p:cSld name="3_transition 2">
    <p:spTree>
      <p:nvGrpSpPr>
        <p:cNvPr id="1" name="Shape 412"/>
        <p:cNvGrpSpPr/>
        <p:nvPr/>
      </p:nvGrpSpPr>
      <p:grpSpPr>
        <a:xfrm>
          <a:off x="0" y="0"/>
          <a:ext cx="0" cy="0"/>
          <a:chOff x="0" y="0"/>
          <a:chExt cx="0" cy="0"/>
        </a:xfrm>
      </p:grpSpPr>
      <p:sp>
        <p:nvSpPr>
          <p:cNvPr id="413" name="Google Shape;413;p79"/>
          <p:cNvSpPr/>
          <p:nvPr/>
        </p:nvSpPr>
        <p:spPr>
          <a:xfrm rot="10800000">
            <a:off x="0" y="2435919"/>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FC72C"/>
              </a:gs>
              <a:gs pos="100000">
                <a:srgbClr val="FAA21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4" name="Google Shape;414;p79"/>
          <p:cNvSpPr txBox="1">
            <a:spLocks noGrp="1"/>
          </p:cNvSpPr>
          <p:nvPr>
            <p:ph type="body" idx="1"/>
          </p:nvPr>
        </p:nvSpPr>
        <p:spPr>
          <a:xfrm>
            <a:off x="444921" y="2467858"/>
            <a:ext cx="9655371"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5200"/>
              <a:buNone/>
              <a:defRPr sz="52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5" name="Google Shape;415;p79"/>
          <p:cNvSpPr txBox="1">
            <a:spLocks noGrp="1"/>
          </p:cNvSpPr>
          <p:nvPr>
            <p:ph type="body" idx="2"/>
          </p:nvPr>
        </p:nvSpPr>
        <p:spPr>
          <a:xfrm>
            <a:off x="444921" y="3493465"/>
            <a:ext cx="9655371" cy="185746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3600"/>
              <a:buNone/>
              <a:defRPr sz="3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16" name="Google Shape;416;p79"/>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3_Big Statement">
  <p:cSld name="3_Big Statement">
    <p:spTree>
      <p:nvGrpSpPr>
        <p:cNvPr id="1" name="Shape 417"/>
        <p:cNvGrpSpPr/>
        <p:nvPr/>
      </p:nvGrpSpPr>
      <p:grpSpPr>
        <a:xfrm>
          <a:off x="0" y="0"/>
          <a:ext cx="0" cy="0"/>
          <a:chOff x="0" y="0"/>
          <a:chExt cx="0" cy="0"/>
        </a:xfrm>
      </p:grpSpPr>
      <p:sp>
        <p:nvSpPr>
          <p:cNvPr id="418" name="Google Shape;418;p80"/>
          <p:cNvSpPr/>
          <p:nvPr/>
        </p:nvSpPr>
        <p:spPr>
          <a:xfrm>
            <a:off x="0" y="0"/>
            <a:ext cx="12192000" cy="6858000"/>
          </a:xfrm>
          <a:prstGeom prst="rect">
            <a:avLst/>
          </a:prstGeom>
          <a:gradFill>
            <a:gsLst>
              <a:gs pos="0">
                <a:srgbClr val="FFC72C"/>
              </a:gs>
              <a:gs pos="100000">
                <a:srgbClr val="FAA21B"/>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9" name="Google Shape;419;p80"/>
          <p:cNvSpPr txBox="1">
            <a:spLocks noGrp="1"/>
          </p:cNvSpPr>
          <p:nvPr>
            <p:ph type="body" idx="1"/>
          </p:nvPr>
        </p:nvSpPr>
        <p:spPr>
          <a:xfrm>
            <a:off x="1018525" y="1483580"/>
            <a:ext cx="10158274" cy="280239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9600"/>
              <a:buNone/>
              <a:defRPr sz="96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0" name="Google Shape;420;p80"/>
          <p:cNvSpPr txBox="1">
            <a:spLocks noGrp="1"/>
          </p:cNvSpPr>
          <p:nvPr>
            <p:ph type="body" idx="2"/>
          </p:nvPr>
        </p:nvSpPr>
        <p:spPr>
          <a:xfrm>
            <a:off x="1018525" y="4294646"/>
            <a:ext cx="10158275" cy="114408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3600"/>
              <a:buNone/>
              <a:defRPr sz="36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21" name="Google Shape;421;p80"/>
          <p:cNvPicPr preferRelativeResize="0"/>
          <p:nvPr/>
        </p:nvPicPr>
        <p:blipFill rotWithShape="1">
          <a:blip r:embed="rId2">
            <a:alphaModFix/>
          </a:blip>
          <a:srcRect/>
          <a:stretch/>
        </p:blipFill>
        <p:spPr>
          <a:xfrm>
            <a:off x="9133366" y="6060558"/>
            <a:ext cx="2567261" cy="38766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p:cSld name="Title + 1 column">
    <p:spTree>
      <p:nvGrpSpPr>
        <p:cNvPr id="1" name="Shape 31"/>
        <p:cNvGrpSpPr/>
        <p:nvPr/>
      </p:nvGrpSpPr>
      <p:grpSpPr>
        <a:xfrm>
          <a:off x="0" y="0"/>
          <a:ext cx="0" cy="0"/>
          <a:chOff x="0" y="0"/>
          <a:chExt cx="0" cy="0"/>
        </a:xfrm>
      </p:grpSpPr>
      <p:sp>
        <p:nvSpPr>
          <p:cNvPr id="32" name="Google Shape;32;p26"/>
          <p:cNvSpPr txBox="1">
            <a:spLocks noGrp="1"/>
          </p:cNvSpPr>
          <p:nvPr>
            <p:ph type="body" idx="1"/>
          </p:nvPr>
        </p:nvSpPr>
        <p:spPr>
          <a:xfrm>
            <a:off x="211245" y="135555"/>
            <a:ext cx="6868584"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33A0"/>
              </a:buClr>
              <a:buSzPts val="4000"/>
              <a:buNone/>
              <a:defRPr sz="4000" b="1">
                <a:solidFill>
                  <a:srgbClr val="0033A0"/>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6"/>
          <p:cNvSpPr txBox="1">
            <a:spLocks noGrp="1"/>
          </p:cNvSpPr>
          <p:nvPr>
            <p:ph type="body" idx="2"/>
          </p:nvPr>
        </p:nvSpPr>
        <p:spPr>
          <a:xfrm>
            <a:off x="1807634" y="1534063"/>
            <a:ext cx="8362951" cy="37433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6"/>
          <p:cNvSpPr/>
          <p:nvPr/>
        </p:nvSpPr>
        <p:spPr>
          <a:xfrm>
            <a:off x="6716813" y="-55033"/>
            <a:ext cx="5483654" cy="910753"/>
          </a:xfrm>
          <a:custGeom>
            <a:avLst/>
            <a:gdLst/>
            <a:ahLst/>
            <a:cxnLst/>
            <a:rect l="l" t="t" r="r" b="b"/>
            <a:pathLst>
              <a:path w="5483654" h="910753" extrusionOk="0">
                <a:moveTo>
                  <a:pt x="232833" y="1"/>
                </a:moveTo>
                <a:lnTo>
                  <a:pt x="5479421" y="0"/>
                </a:lnTo>
                <a:lnTo>
                  <a:pt x="5483654" y="910166"/>
                </a:lnTo>
                <a:lnTo>
                  <a:pt x="0" y="910753"/>
                </a:lnTo>
                <a:lnTo>
                  <a:pt x="232833" y="1"/>
                </a:lnTo>
                <a:close/>
              </a:path>
            </a:pathLst>
          </a:custGeom>
          <a:gradFill>
            <a:gsLst>
              <a:gs pos="0">
                <a:srgbClr val="0033A0"/>
              </a:gs>
              <a:gs pos="100000">
                <a:srgbClr val="232C65"/>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5" name="Google Shape;35;p26"/>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3_Title + 1 column">
  <p:cSld name="3_Title + 1 column">
    <p:spTree>
      <p:nvGrpSpPr>
        <p:cNvPr id="1" name="Shape 422"/>
        <p:cNvGrpSpPr/>
        <p:nvPr/>
      </p:nvGrpSpPr>
      <p:grpSpPr>
        <a:xfrm>
          <a:off x="0" y="0"/>
          <a:ext cx="0" cy="0"/>
          <a:chOff x="0" y="0"/>
          <a:chExt cx="0" cy="0"/>
        </a:xfrm>
      </p:grpSpPr>
      <p:sp>
        <p:nvSpPr>
          <p:cNvPr id="423" name="Google Shape;423;p81"/>
          <p:cNvSpPr txBox="1">
            <a:spLocks noGrp="1"/>
          </p:cNvSpPr>
          <p:nvPr>
            <p:ph type="body" idx="1"/>
          </p:nvPr>
        </p:nvSpPr>
        <p:spPr>
          <a:xfrm>
            <a:off x="211245" y="135555"/>
            <a:ext cx="6868584"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72C"/>
              </a:buClr>
              <a:buSzPts val="4000"/>
              <a:buNone/>
              <a:defRPr sz="40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4" name="Google Shape;424;p81"/>
          <p:cNvSpPr txBox="1">
            <a:spLocks noGrp="1"/>
          </p:cNvSpPr>
          <p:nvPr>
            <p:ph type="body" idx="2"/>
          </p:nvPr>
        </p:nvSpPr>
        <p:spPr>
          <a:xfrm>
            <a:off x="1807634" y="1534063"/>
            <a:ext cx="8362951" cy="37433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5" name="Google Shape;425;p81"/>
          <p:cNvSpPr/>
          <p:nvPr/>
        </p:nvSpPr>
        <p:spPr>
          <a:xfrm>
            <a:off x="6716813" y="5927"/>
            <a:ext cx="5483654" cy="910753"/>
          </a:xfrm>
          <a:custGeom>
            <a:avLst/>
            <a:gdLst/>
            <a:ahLst/>
            <a:cxnLst/>
            <a:rect l="l" t="t" r="r" b="b"/>
            <a:pathLst>
              <a:path w="5483654" h="910753" extrusionOk="0">
                <a:moveTo>
                  <a:pt x="232833" y="1"/>
                </a:moveTo>
                <a:lnTo>
                  <a:pt x="5479421" y="0"/>
                </a:lnTo>
                <a:lnTo>
                  <a:pt x="5483654" y="910166"/>
                </a:lnTo>
                <a:lnTo>
                  <a:pt x="0" y="910753"/>
                </a:lnTo>
                <a:lnTo>
                  <a:pt x="232833" y="1"/>
                </a:lnTo>
                <a:close/>
              </a:path>
            </a:pathLst>
          </a:custGeom>
          <a:gradFill>
            <a:gsLst>
              <a:gs pos="0">
                <a:srgbClr val="FFC72C"/>
              </a:gs>
              <a:gs pos="100000">
                <a:srgbClr val="FAA21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26" name="Google Shape;426;p81"/>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3_Title2 + 1 column">
  <p:cSld name="3_Title2 + 1 column">
    <p:spTree>
      <p:nvGrpSpPr>
        <p:cNvPr id="1" name="Shape 427"/>
        <p:cNvGrpSpPr/>
        <p:nvPr/>
      </p:nvGrpSpPr>
      <p:grpSpPr>
        <a:xfrm>
          <a:off x="0" y="0"/>
          <a:ext cx="0" cy="0"/>
          <a:chOff x="0" y="0"/>
          <a:chExt cx="0" cy="0"/>
        </a:xfrm>
      </p:grpSpPr>
      <p:sp>
        <p:nvSpPr>
          <p:cNvPr id="428" name="Google Shape;428;p82"/>
          <p:cNvSpPr/>
          <p:nvPr/>
        </p:nvSpPr>
        <p:spPr>
          <a:xfrm rot="10800000">
            <a:off x="0" y="0"/>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FC72C"/>
              </a:gs>
              <a:gs pos="100000">
                <a:srgbClr val="FAA21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9" name="Google Shape;429;p82"/>
          <p:cNvSpPr txBox="1">
            <a:spLocks noGrp="1"/>
          </p:cNvSpPr>
          <p:nvPr>
            <p:ph type="body" idx="1"/>
          </p:nvPr>
        </p:nvSpPr>
        <p:spPr>
          <a:xfrm>
            <a:off x="1807634" y="1524000"/>
            <a:ext cx="8362951" cy="41380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0" name="Google Shape;430;p82"/>
          <p:cNvSpPr txBox="1">
            <a:spLocks noGrp="1"/>
          </p:cNvSpPr>
          <p:nvPr>
            <p:ph type="body" idx="2"/>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31" name="Google Shape;431;p82"/>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6_Title + 2 columns">
  <p:cSld name="6_Title + 2 columns">
    <p:spTree>
      <p:nvGrpSpPr>
        <p:cNvPr id="1" name="Shape 432"/>
        <p:cNvGrpSpPr/>
        <p:nvPr/>
      </p:nvGrpSpPr>
      <p:grpSpPr>
        <a:xfrm>
          <a:off x="0" y="0"/>
          <a:ext cx="0" cy="0"/>
          <a:chOff x="0" y="0"/>
          <a:chExt cx="0" cy="0"/>
        </a:xfrm>
      </p:grpSpPr>
      <p:sp>
        <p:nvSpPr>
          <p:cNvPr id="433" name="Google Shape;433;p83"/>
          <p:cNvSpPr txBox="1">
            <a:spLocks noGrp="1"/>
          </p:cNvSpPr>
          <p:nvPr>
            <p:ph type="body" idx="1"/>
          </p:nvPr>
        </p:nvSpPr>
        <p:spPr>
          <a:xfrm>
            <a:off x="181613" y="117650"/>
            <a:ext cx="6868584"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72C"/>
              </a:buClr>
              <a:buSzPts val="4000"/>
              <a:buNone/>
              <a:defRPr sz="40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4" name="Google Shape;434;p83"/>
          <p:cNvSpPr txBox="1">
            <a:spLocks noGrp="1"/>
          </p:cNvSpPr>
          <p:nvPr>
            <p:ph type="body" idx="2"/>
          </p:nvPr>
        </p:nvSpPr>
        <p:spPr>
          <a:xfrm>
            <a:off x="800137" y="1700803"/>
            <a:ext cx="5067179" cy="646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FC72C"/>
              </a:buClr>
              <a:buSzPts val="4800"/>
              <a:buNone/>
              <a:defRPr sz="48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5" name="Google Shape;435;p83"/>
          <p:cNvSpPr txBox="1">
            <a:spLocks noGrp="1"/>
          </p:cNvSpPr>
          <p:nvPr>
            <p:ph type="body" idx="3"/>
          </p:nvPr>
        </p:nvSpPr>
        <p:spPr>
          <a:xfrm>
            <a:off x="6277611" y="1700803"/>
            <a:ext cx="5067179" cy="646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FC72C"/>
              </a:buClr>
              <a:buSzPts val="4800"/>
              <a:buNone/>
              <a:defRPr sz="48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6" name="Google Shape;436;p83"/>
          <p:cNvSpPr txBox="1">
            <a:spLocks noGrp="1"/>
          </p:cNvSpPr>
          <p:nvPr>
            <p:ph type="body" idx="4"/>
          </p:nvPr>
        </p:nvSpPr>
        <p:spPr>
          <a:xfrm>
            <a:off x="800100" y="2404238"/>
            <a:ext cx="5067761" cy="286385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3000"/>
              <a:buNone/>
              <a:defRPr sz="30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7" name="Google Shape;437;p83"/>
          <p:cNvSpPr txBox="1">
            <a:spLocks noGrp="1"/>
          </p:cNvSpPr>
          <p:nvPr>
            <p:ph type="body" idx="5"/>
          </p:nvPr>
        </p:nvSpPr>
        <p:spPr>
          <a:xfrm>
            <a:off x="6277573" y="2404238"/>
            <a:ext cx="5067761" cy="286385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3000"/>
              <a:buNone/>
              <a:defRPr sz="30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8" name="Google Shape;438;p83"/>
          <p:cNvSpPr/>
          <p:nvPr/>
        </p:nvSpPr>
        <p:spPr>
          <a:xfrm>
            <a:off x="6708346" y="-12192"/>
            <a:ext cx="5483654" cy="910753"/>
          </a:xfrm>
          <a:custGeom>
            <a:avLst/>
            <a:gdLst/>
            <a:ahLst/>
            <a:cxnLst/>
            <a:rect l="l" t="t" r="r" b="b"/>
            <a:pathLst>
              <a:path w="5483654" h="910753" extrusionOk="0">
                <a:moveTo>
                  <a:pt x="232833" y="1"/>
                </a:moveTo>
                <a:lnTo>
                  <a:pt x="5479421" y="0"/>
                </a:lnTo>
                <a:lnTo>
                  <a:pt x="5483654" y="910166"/>
                </a:lnTo>
                <a:lnTo>
                  <a:pt x="0" y="910753"/>
                </a:lnTo>
                <a:lnTo>
                  <a:pt x="232833" y="1"/>
                </a:lnTo>
                <a:close/>
              </a:path>
            </a:pathLst>
          </a:custGeom>
          <a:gradFill>
            <a:gsLst>
              <a:gs pos="0">
                <a:srgbClr val="FFC72C"/>
              </a:gs>
              <a:gs pos="100000">
                <a:srgbClr val="FAA21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39" name="Google Shape;439;p83"/>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7_Title + 2 columns">
  <p:cSld name="7_Title + 2 columns">
    <p:spTree>
      <p:nvGrpSpPr>
        <p:cNvPr id="1" name="Shape 440"/>
        <p:cNvGrpSpPr/>
        <p:nvPr/>
      </p:nvGrpSpPr>
      <p:grpSpPr>
        <a:xfrm>
          <a:off x="0" y="0"/>
          <a:ext cx="0" cy="0"/>
          <a:chOff x="0" y="0"/>
          <a:chExt cx="0" cy="0"/>
        </a:xfrm>
      </p:grpSpPr>
      <p:sp>
        <p:nvSpPr>
          <p:cNvPr id="441" name="Google Shape;441;p84"/>
          <p:cNvSpPr/>
          <p:nvPr/>
        </p:nvSpPr>
        <p:spPr>
          <a:xfrm rot="10800000">
            <a:off x="0" y="0"/>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FC72C"/>
              </a:gs>
              <a:gs pos="100000">
                <a:srgbClr val="FAA21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2" name="Google Shape;442;p84"/>
          <p:cNvSpPr txBox="1">
            <a:spLocks noGrp="1"/>
          </p:cNvSpPr>
          <p:nvPr>
            <p:ph type="body" idx="1"/>
          </p:nvPr>
        </p:nvSpPr>
        <p:spPr>
          <a:xfrm>
            <a:off x="783218" y="1668989"/>
            <a:ext cx="5168766" cy="646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FC72C"/>
              </a:buClr>
              <a:buSzPts val="4800"/>
              <a:buNone/>
              <a:defRPr sz="48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3" name="Google Shape;443;p84"/>
          <p:cNvSpPr txBox="1">
            <a:spLocks noGrp="1"/>
          </p:cNvSpPr>
          <p:nvPr>
            <p:ph type="body" idx="2"/>
          </p:nvPr>
        </p:nvSpPr>
        <p:spPr>
          <a:xfrm>
            <a:off x="6231058" y="1668989"/>
            <a:ext cx="5168766" cy="646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FC72C"/>
              </a:buClr>
              <a:buSzPts val="4800"/>
              <a:buNone/>
              <a:defRPr sz="48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4" name="Google Shape;444;p84"/>
          <p:cNvSpPr txBox="1">
            <a:spLocks noGrp="1"/>
          </p:cNvSpPr>
          <p:nvPr>
            <p:ph type="body" idx="3"/>
          </p:nvPr>
        </p:nvSpPr>
        <p:spPr>
          <a:xfrm>
            <a:off x="783167" y="2372424"/>
            <a:ext cx="5169360" cy="31749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3000"/>
              <a:buNone/>
              <a:defRPr sz="30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5" name="Google Shape;445;p84"/>
          <p:cNvSpPr txBox="1">
            <a:spLocks noGrp="1"/>
          </p:cNvSpPr>
          <p:nvPr>
            <p:ph type="body" idx="4"/>
          </p:nvPr>
        </p:nvSpPr>
        <p:spPr>
          <a:xfrm>
            <a:off x="6231006" y="2372424"/>
            <a:ext cx="5169360" cy="31749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3000"/>
              <a:buNone/>
              <a:defRPr sz="30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6" name="Google Shape;446;p84"/>
          <p:cNvSpPr txBox="1">
            <a:spLocks noGrp="1"/>
          </p:cNvSpPr>
          <p:nvPr>
            <p:ph type="body" idx="5"/>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7" name="Google Shape;447;p84"/>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6_Title + 3 columns">
  <p:cSld name="6_Title + 3 columns">
    <p:spTree>
      <p:nvGrpSpPr>
        <p:cNvPr id="1" name="Shape 448"/>
        <p:cNvGrpSpPr/>
        <p:nvPr/>
      </p:nvGrpSpPr>
      <p:grpSpPr>
        <a:xfrm>
          <a:off x="0" y="0"/>
          <a:ext cx="0" cy="0"/>
          <a:chOff x="0" y="0"/>
          <a:chExt cx="0" cy="0"/>
        </a:xfrm>
      </p:grpSpPr>
      <p:sp>
        <p:nvSpPr>
          <p:cNvPr id="449" name="Google Shape;449;p85"/>
          <p:cNvSpPr txBox="1">
            <a:spLocks noGrp="1"/>
          </p:cNvSpPr>
          <p:nvPr>
            <p:ph type="body" idx="1"/>
          </p:nvPr>
        </p:nvSpPr>
        <p:spPr>
          <a:xfrm>
            <a:off x="126579" y="111073"/>
            <a:ext cx="6868584"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72C"/>
              </a:buClr>
              <a:buSzPts val="4000"/>
              <a:buNone/>
              <a:defRPr sz="40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0" name="Google Shape;450;p85"/>
          <p:cNvSpPr txBox="1">
            <a:spLocks noGrp="1"/>
          </p:cNvSpPr>
          <p:nvPr>
            <p:ph type="body" idx="2"/>
          </p:nvPr>
        </p:nvSpPr>
        <p:spPr>
          <a:xfrm>
            <a:off x="549129" y="1761151"/>
            <a:ext cx="3409361" cy="606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FC72C"/>
              </a:buClr>
              <a:buSzPts val="4200"/>
              <a:buNone/>
              <a:defRPr sz="42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1" name="Google Shape;451;p85"/>
          <p:cNvSpPr txBox="1">
            <a:spLocks noGrp="1"/>
          </p:cNvSpPr>
          <p:nvPr>
            <p:ph type="body" idx="3"/>
          </p:nvPr>
        </p:nvSpPr>
        <p:spPr>
          <a:xfrm>
            <a:off x="4315692" y="1761150"/>
            <a:ext cx="3409361" cy="606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FC72C"/>
              </a:buClr>
              <a:buSzPts val="4200"/>
              <a:buNone/>
              <a:defRPr sz="42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2" name="Google Shape;452;p85"/>
          <p:cNvSpPr txBox="1">
            <a:spLocks noGrp="1"/>
          </p:cNvSpPr>
          <p:nvPr>
            <p:ph type="body" idx="4"/>
          </p:nvPr>
        </p:nvSpPr>
        <p:spPr>
          <a:xfrm>
            <a:off x="8056537" y="1761150"/>
            <a:ext cx="3409361" cy="606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FC72C"/>
              </a:buClr>
              <a:buSzPts val="4200"/>
              <a:buNone/>
              <a:defRPr sz="42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3" name="Google Shape;453;p85"/>
          <p:cNvSpPr txBox="1">
            <a:spLocks noGrp="1"/>
          </p:cNvSpPr>
          <p:nvPr>
            <p:ph type="body" idx="5"/>
          </p:nvPr>
        </p:nvSpPr>
        <p:spPr>
          <a:xfrm>
            <a:off x="549131" y="2421173"/>
            <a:ext cx="3409360" cy="308312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4" name="Google Shape;454;p85"/>
          <p:cNvSpPr txBox="1">
            <a:spLocks noGrp="1"/>
          </p:cNvSpPr>
          <p:nvPr>
            <p:ph type="body" idx="6"/>
          </p:nvPr>
        </p:nvSpPr>
        <p:spPr>
          <a:xfrm>
            <a:off x="4315693" y="2411745"/>
            <a:ext cx="3409360" cy="308312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5" name="Google Shape;455;p85"/>
          <p:cNvSpPr txBox="1">
            <a:spLocks noGrp="1"/>
          </p:cNvSpPr>
          <p:nvPr>
            <p:ph type="body" idx="7"/>
          </p:nvPr>
        </p:nvSpPr>
        <p:spPr>
          <a:xfrm>
            <a:off x="8058740" y="2416756"/>
            <a:ext cx="3409360" cy="308312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6" name="Google Shape;456;p85"/>
          <p:cNvSpPr/>
          <p:nvPr/>
        </p:nvSpPr>
        <p:spPr>
          <a:xfrm>
            <a:off x="6716813" y="5927"/>
            <a:ext cx="5483654" cy="910753"/>
          </a:xfrm>
          <a:custGeom>
            <a:avLst/>
            <a:gdLst/>
            <a:ahLst/>
            <a:cxnLst/>
            <a:rect l="l" t="t" r="r" b="b"/>
            <a:pathLst>
              <a:path w="5483654" h="910753" extrusionOk="0">
                <a:moveTo>
                  <a:pt x="232833" y="1"/>
                </a:moveTo>
                <a:lnTo>
                  <a:pt x="5479421" y="0"/>
                </a:lnTo>
                <a:lnTo>
                  <a:pt x="5483654" y="910166"/>
                </a:lnTo>
                <a:lnTo>
                  <a:pt x="0" y="910753"/>
                </a:lnTo>
                <a:lnTo>
                  <a:pt x="232833" y="1"/>
                </a:lnTo>
                <a:close/>
              </a:path>
            </a:pathLst>
          </a:custGeom>
          <a:gradFill>
            <a:gsLst>
              <a:gs pos="0">
                <a:srgbClr val="FFC72C"/>
              </a:gs>
              <a:gs pos="100000">
                <a:srgbClr val="FAA21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57" name="Google Shape;457;p85"/>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7_Title + 3 columns">
  <p:cSld name="7_Title + 3 columns">
    <p:spTree>
      <p:nvGrpSpPr>
        <p:cNvPr id="1" name="Shape 458"/>
        <p:cNvGrpSpPr/>
        <p:nvPr/>
      </p:nvGrpSpPr>
      <p:grpSpPr>
        <a:xfrm>
          <a:off x="0" y="0"/>
          <a:ext cx="0" cy="0"/>
          <a:chOff x="0" y="0"/>
          <a:chExt cx="0" cy="0"/>
        </a:xfrm>
      </p:grpSpPr>
      <p:sp>
        <p:nvSpPr>
          <p:cNvPr id="459" name="Google Shape;459;p86"/>
          <p:cNvSpPr/>
          <p:nvPr/>
        </p:nvSpPr>
        <p:spPr>
          <a:xfrm rot="10800000">
            <a:off x="0" y="0"/>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FC72C"/>
              </a:gs>
              <a:gs pos="100000">
                <a:srgbClr val="FAA21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0" name="Google Shape;460;p86"/>
          <p:cNvSpPr txBox="1">
            <a:spLocks noGrp="1"/>
          </p:cNvSpPr>
          <p:nvPr>
            <p:ph type="body" idx="1"/>
          </p:nvPr>
        </p:nvSpPr>
        <p:spPr>
          <a:xfrm>
            <a:off x="598178" y="1566587"/>
            <a:ext cx="3406880" cy="606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FC72C"/>
              </a:buClr>
              <a:buSzPts val="4200"/>
              <a:buNone/>
              <a:defRPr sz="42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1" name="Google Shape;461;p86"/>
          <p:cNvSpPr txBox="1">
            <a:spLocks noGrp="1"/>
          </p:cNvSpPr>
          <p:nvPr>
            <p:ph type="body" idx="2"/>
          </p:nvPr>
        </p:nvSpPr>
        <p:spPr>
          <a:xfrm>
            <a:off x="4364741" y="1566586"/>
            <a:ext cx="3406880" cy="606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FC72C"/>
              </a:buClr>
              <a:buSzPts val="4200"/>
              <a:buNone/>
              <a:defRPr sz="42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2" name="Google Shape;462;p86"/>
          <p:cNvSpPr txBox="1">
            <a:spLocks noGrp="1"/>
          </p:cNvSpPr>
          <p:nvPr>
            <p:ph type="body" idx="3"/>
          </p:nvPr>
        </p:nvSpPr>
        <p:spPr>
          <a:xfrm>
            <a:off x="8105586" y="1566586"/>
            <a:ext cx="3406880" cy="606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FC72C"/>
              </a:buClr>
              <a:buSzPts val="4200"/>
              <a:buNone/>
              <a:defRPr sz="42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3" name="Google Shape;463;p86"/>
          <p:cNvSpPr txBox="1">
            <a:spLocks noGrp="1"/>
          </p:cNvSpPr>
          <p:nvPr>
            <p:ph type="body" idx="4"/>
          </p:nvPr>
        </p:nvSpPr>
        <p:spPr>
          <a:xfrm>
            <a:off x="598179" y="2226609"/>
            <a:ext cx="3406879" cy="334237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4" name="Google Shape;464;p86"/>
          <p:cNvSpPr txBox="1">
            <a:spLocks noGrp="1"/>
          </p:cNvSpPr>
          <p:nvPr>
            <p:ph type="body" idx="5"/>
          </p:nvPr>
        </p:nvSpPr>
        <p:spPr>
          <a:xfrm>
            <a:off x="4364741" y="2217181"/>
            <a:ext cx="3406879" cy="334237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5" name="Google Shape;465;p86"/>
          <p:cNvSpPr txBox="1">
            <a:spLocks noGrp="1"/>
          </p:cNvSpPr>
          <p:nvPr>
            <p:ph type="body" idx="6"/>
          </p:nvPr>
        </p:nvSpPr>
        <p:spPr>
          <a:xfrm>
            <a:off x="8107788" y="2222192"/>
            <a:ext cx="3406879" cy="334237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6" name="Google Shape;466;p86"/>
          <p:cNvSpPr txBox="1">
            <a:spLocks noGrp="1"/>
          </p:cNvSpPr>
          <p:nvPr>
            <p:ph type="body" idx="7"/>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67" name="Google Shape;467;p86"/>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6_Title + 3 column 2 row">
  <p:cSld name="6_Title + 3 column 2 row">
    <p:spTree>
      <p:nvGrpSpPr>
        <p:cNvPr id="1" name="Shape 468"/>
        <p:cNvGrpSpPr/>
        <p:nvPr/>
      </p:nvGrpSpPr>
      <p:grpSpPr>
        <a:xfrm>
          <a:off x="0" y="0"/>
          <a:ext cx="0" cy="0"/>
          <a:chOff x="0" y="0"/>
          <a:chExt cx="0" cy="0"/>
        </a:xfrm>
      </p:grpSpPr>
      <p:sp>
        <p:nvSpPr>
          <p:cNvPr id="469" name="Google Shape;469;p87"/>
          <p:cNvSpPr txBox="1">
            <a:spLocks noGrp="1"/>
          </p:cNvSpPr>
          <p:nvPr>
            <p:ph type="body" idx="1"/>
          </p:nvPr>
        </p:nvSpPr>
        <p:spPr>
          <a:xfrm>
            <a:off x="168912" y="142962"/>
            <a:ext cx="6868584"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72C"/>
              </a:buClr>
              <a:buSzPts val="4000"/>
              <a:buNone/>
              <a:defRPr sz="40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0" name="Google Shape;470;p87"/>
          <p:cNvSpPr txBox="1">
            <a:spLocks noGrp="1"/>
          </p:cNvSpPr>
          <p:nvPr>
            <p:ph type="body" idx="2"/>
          </p:nvPr>
        </p:nvSpPr>
        <p:spPr>
          <a:xfrm>
            <a:off x="813927" y="1498492"/>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72C"/>
              </a:buClr>
              <a:buSzPts val="3600"/>
              <a:buNone/>
              <a:defRPr sz="36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1" name="Google Shape;471;p87"/>
          <p:cNvSpPr txBox="1">
            <a:spLocks noGrp="1"/>
          </p:cNvSpPr>
          <p:nvPr>
            <p:ph type="body" idx="3"/>
          </p:nvPr>
        </p:nvSpPr>
        <p:spPr>
          <a:xfrm>
            <a:off x="813927" y="2083105"/>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2" name="Google Shape;472;p87"/>
          <p:cNvSpPr txBox="1">
            <a:spLocks noGrp="1"/>
          </p:cNvSpPr>
          <p:nvPr>
            <p:ph type="body" idx="4"/>
          </p:nvPr>
        </p:nvSpPr>
        <p:spPr>
          <a:xfrm>
            <a:off x="4523615" y="1498492"/>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72C"/>
              </a:buClr>
              <a:buSzPts val="3600"/>
              <a:buNone/>
              <a:defRPr sz="36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3" name="Google Shape;473;p87"/>
          <p:cNvSpPr txBox="1">
            <a:spLocks noGrp="1"/>
          </p:cNvSpPr>
          <p:nvPr>
            <p:ph type="body" idx="5"/>
          </p:nvPr>
        </p:nvSpPr>
        <p:spPr>
          <a:xfrm>
            <a:off x="4523615" y="2083105"/>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4" name="Google Shape;474;p87"/>
          <p:cNvSpPr txBox="1">
            <a:spLocks noGrp="1"/>
          </p:cNvSpPr>
          <p:nvPr>
            <p:ph type="body" idx="6"/>
          </p:nvPr>
        </p:nvSpPr>
        <p:spPr>
          <a:xfrm>
            <a:off x="8233303" y="1498492"/>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72C"/>
              </a:buClr>
              <a:buSzPts val="3600"/>
              <a:buNone/>
              <a:defRPr sz="36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5" name="Google Shape;475;p87"/>
          <p:cNvSpPr txBox="1">
            <a:spLocks noGrp="1"/>
          </p:cNvSpPr>
          <p:nvPr>
            <p:ph type="body" idx="7"/>
          </p:nvPr>
        </p:nvSpPr>
        <p:spPr>
          <a:xfrm>
            <a:off x="8233303" y="2083105"/>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6" name="Google Shape;476;p87"/>
          <p:cNvSpPr txBox="1">
            <a:spLocks noGrp="1"/>
          </p:cNvSpPr>
          <p:nvPr>
            <p:ph type="body" idx="8"/>
          </p:nvPr>
        </p:nvSpPr>
        <p:spPr>
          <a:xfrm>
            <a:off x="813927" y="3760197"/>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72C"/>
              </a:buClr>
              <a:buSzPts val="3600"/>
              <a:buNone/>
              <a:defRPr sz="36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7" name="Google Shape;477;p87"/>
          <p:cNvSpPr txBox="1">
            <a:spLocks noGrp="1"/>
          </p:cNvSpPr>
          <p:nvPr>
            <p:ph type="body" idx="9"/>
          </p:nvPr>
        </p:nvSpPr>
        <p:spPr>
          <a:xfrm>
            <a:off x="813927" y="4344810"/>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8" name="Google Shape;478;p87"/>
          <p:cNvSpPr txBox="1">
            <a:spLocks noGrp="1"/>
          </p:cNvSpPr>
          <p:nvPr>
            <p:ph type="body" idx="13"/>
          </p:nvPr>
        </p:nvSpPr>
        <p:spPr>
          <a:xfrm>
            <a:off x="4523615" y="3760197"/>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72C"/>
              </a:buClr>
              <a:buSzPts val="3600"/>
              <a:buNone/>
              <a:defRPr sz="36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9" name="Google Shape;479;p87"/>
          <p:cNvSpPr txBox="1">
            <a:spLocks noGrp="1"/>
          </p:cNvSpPr>
          <p:nvPr>
            <p:ph type="body" idx="14"/>
          </p:nvPr>
        </p:nvSpPr>
        <p:spPr>
          <a:xfrm>
            <a:off x="4523615" y="4344810"/>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0" name="Google Shape;480;p87"/>
          <p:cNvSpPr txBox="1">
            <a:spLocks noGrp="1"/>
          </p:cNvSpPr>
          <p:nvPr>
            <p:ph type="body" idx="15"/>
          </p:nvPr>
        </p:nvSpPr>
        <p:spPr>
          <a:xfrm>
            <a:off x="8233303" y="3760197"/>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72C"/>
              </a:buClr>
              <a:buSzPts val="3600"/>
              <a:buNone/>
              <a:defRPr sz="36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1" name="Google Shape;481;p87"/>
          <p:cNvSpPr txBox="1">
            <a:spLocks noGrp="1"/>
          </p:cNvSpPr>
          <p:nvPr>
            <p:ph type="body" idx="16"/>
          </p:nvPr>
        </p:nvSpPr>
        <p:spPr>
          <a:xfrm>
            <a:off x="8233303" y="4344810"/>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2" name="Google Shape;482;p87"/>
          <p:cNvSpPr/>
          <p:nvPr/>
        </p:nvSpPr>
        <p:spPr>
          <a:xfrm>
            <a:off x="6727446" y="-12501"/>
            <a:ext cx="5483654" cy="910753"/>
          </a:xfrm>
          <a:custGeom>
            <a:avLst/>
            <a:gdLst/>
            <a:ahLst/>
            <a:cxnLst/>
            <a:rect l="l" t="t" r="r" b="b"/>
            <a:pathLst>
              <a:path w="5483654" h="910753" extrusionOk="0">
                <a:moveTo>
                  <a:pt x="232833" y="1"/>
                </a:moveTo>
                <a:lnTo>
                  <a:pt x="5479421" y="0"/>
                </a:lnTo>
                <a:lnTo>
                  <a:pt x="5483654" y="910166"/>
                </a:lnTo>
                <a:lnTo>
                  <a:pt x="0" y="910753"/>
                </a:lnTo>
                <a:lnTo>
                  <a:pt x="232833" y="1"/>
                </a:lnTo>
                <a:close/>
              </a:path>
            </a:pathLst>
          </a:custGeom>
          <a:gradFill>
            <a:gsLst>
              <a:gs pos="0">
                <a:srgbClr val="FFC72C"/>
              </a:gs>
              <a:gs pos="100000">
                <a:srgbClr val="FAA21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83" name="Google Shape;483;p87"/>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7_Title + 3 column 2 row">
  <p:cSld name="7_Title + 3 column 2 row">
    <p:spTree>
      <p:nvGrpSpPr>
        <p:cNvPr id="1" name="Shape 484"/>
        <p:cNvGrpSpPr/>
        <p:nvPr/>
      </p:nvGrpSpPr>
      <p:grpSpPr>
        <a:xfrm>
          <a:off x="0" y="0"/>
          <a:ext cx="0" cy="0"/>
          <a:chOff x="0" y="0"/>
          <a:chExt cx="0" cy="0"/>
        </a:xfrm>
      </p:grpSpPr>
      <p:sp>
        <p:nvSpPr>
          <p:cNvPr id="485" name="Google Shape;485;p88"/>
          <p:cNvSpPr/>
          <p:nvPr/>
        </p:nvSpPr>
        <p:spPr>
          <a:xfrm rot="10800000">
            <a:off x="0" y="-12907"/>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FC72C"/>
              </a:gs>
              <a:gs pos="100000">
                <a:srgbClr val="FAA21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6" name="Google Shape;486;p88"/>
          <p:cNvSpPr txBox="1">
            <a:spLocks noGrp="1"/>
          </p:cNvSpPr>
          <p:nvPr>
            <p:ph type="body" idx="1"/>
          </p:nvPr>
        </p:nvSpPr>
        <p:spPr>
          <a:xfrm>
            <a:off x="813927" y="1485928"/>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72C"/>
              </a:buClr>
              <a:buSzPts val="3600"/>
              <a:buNone/>
              <a:defRPr sz="36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7" name="Google Shape;487;p88"/>
          <p:cNvSpPr txBox="1">
            <a:spLocks noGrp="1"/>
          </p:cNvSpPr>
          <p:nvPr>
            <p:ph type="body" idx="2"/>
          </p:nvPr>
        </p:nvSpPr>
        <p:spPr>
          <a:xfrm>
            <a:off x="813927" y="2070541"/>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8" name="Google Shape;488;p88"/>
          <p:cNvSpPr txBox="1">
            <a:spLocks noGrp="1"/>
          </p:cNvSpPr>
          <p:nvPr>
            <p:ph type="body" idx="3"/>
          </p:nvPr>
        </p:nvSpPr>
        <p:spPr>
          <a:xfrm>
            <a:off x="4523615" y="1485928"/>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72C"/>
              </a:buClr>
              <a:buSzPts val="3600"/>
              <a:buNone/>
              <a:defRPr sz="36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9" name="Google Shape;489;p88"/>
          <p:cNvSpPr txBox="1">
            <a:spLocks noGrp="1"/>
          </p:cNvSpPr>
          <p:nvPr>
            <p:ph type="body" idx="4"/>
          </p:nvPr>
        </p:nvSpPr>
        <p:spPr>
          <a:xfrm>
            <a:off x="4523615" y="2070541"/>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0" name="Google Shape;490;p88"/>
          <p:cNvSpPr txBox="1">
            <a:spLocks noGrp="1"/>
          </p:cNvSpPr>
          <p:nvPr>
            <p:ph type="body" idx="5"/>
          </p:nvPr>
        </p:nvSpPr>
        <p:spPr>
          <a:xfrm>
            <a:off x="8233303" y="1485928"/>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72C"/>
              </a:buClr>
              <a:buSzPts val="3600"/>
              <a:buNone/>
              <a:defRPr sz="36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1" name="Google Shape;491;p88"/>
          <p:cNvSpPr txBox="1">
            <a:spLocks noGrp="1"/>
          </p:cNvSpPr>
          <p:nvPr>
            <p:ph type="body" idx="6"/>
          </p:nvPr>
        </p:nvSpPr>
        <p:spPr>
          <a:xfrm>
            <a:off x="8233303" y="2070541"/>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2" name="Google Shape;492;p88"/>
          <p:cNvSpPr txBox="1">
            <a:spLocks noGrp="1"/>
          </p:cNvSpPr>
          <p:nvPr>
            <p:ph type="body" idx="7"/>
          </p:nvPr>
        </p:nvSpPr>
        <p:spPr>
          <a:xfrm>
            <a:off x="809634" y="3670359"/>
            <a:ext cx="3068272"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72C"/>
              </a:buClr>
              <a:buSzPts val="3600"/>
              <a:buNone/>
              <a:defRPr sz="36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3" name="Google Shape;493;p88"/>
          <p:cNvSpPr txBox="1">
            <a:spLocks noGrp="1"/>
          </p:cNvSpPr>
          <p:nvPr>
            <p:ph type="body" idx="8"/>
          </p:nvPr>
        </p:nvSpPr>
        <p:spPr>
          <a:xfrm>
            <a:off x="809635" y="4254972"/>
            <a:ext cx="3068272"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4" name="Google Shape;494;p88"/>
          <p:cNvSpPr txBox="1">
            <a:spLocks noGrp="1"/>
          </p:cNvSpPr>
          <p:nvPr>
            <p:ph type="body" idx="9"/>
          </p:nvPr>
        </p:nvSpPr>
        <p:spPr>
          <a:xfrm>
            <a:off x="4523615" y="3670359"/>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72C"/>
              </a:buClr>
              <a:buSzPts val="3600"/>
              <a:buNone/>
              <a:defRPr sz="36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5" name="Google Shape;495;p88"/>
          <p:cNvSpPr txBox="1">
            <a:spLocks noGrp="1"/>
          </p:cNvSpPr>
          <p:nvPr>
            <p:ph type="body" idx="13"/>
          </p:nvPr>
        </p:nvSpPr>
        <p:spPr>
          <a:xfrm>
            <a:off x="4523615" y="4254972"/>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6" name="Google Shape;496;p88"/>
          <p:cNvSpPr txBox="1">
            <a:spLocks noGrp="1"/>
          </p:cNvSpPr>
          <p:nvPr>
            <p:ph type="body" idx="14"/>
          </p:nvPr>
        </p:nvSpPr>
        <p:spPr>
          <a:xfrm>
            <a:off x="8233303" y="3670359"/>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72C"/>
              </a:buClr>
              <a:buSzPts val="3600"/>
              <a:buNone/>
              <a:defRPr sz="3600" b="1">
                <a:solidFill>
                  <a:srgbClr val="FFC72C"/>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7" name="Google Shape;497;p88"/>
          <p:cNvSpPr txBox="1">
            <a:spLocks noGrp="1"/>
          </p:cNvSpPr>
          <p:nvPr>
            <p:ph type="body" idx="15"/>
          </p:nvPr>
        </p:nvSpPr>
        <p:spPr>
          <a:xfrm>
            <a:off x="8233303" y="4254972"/>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8" name="Google Shape;498;p88"/>
          <p:cNvSpPr txBox="1">
            <a:spLocks noGrp="1"/>
          </p:cNvSpPr>
          <p:nvPr>
            <p:ph type="body" idx="16"/>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9" name="Google Shape;499;p88"/>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3_Title2 + 3 images">
  <p:cSld name="3_Title2 + 3 images">
    <p:spTree>
      <p:nvGrpSpPr>
        <p:cNvPr id="1" name="Shape 500"/>
        <p:cNvGrpSpPr/>
        <p:nvPr/>
      </p:nvGrpSpPr>
      <p:grpSpPr>
        <a:xfrm>
          <a:off x="0" y="0"/>
          <a:ext cx="0" cy="0"/>
          <a:chOff x="0" y="0"/>
          <a:chExt cx="0" cy="0"/>
        </a:xfrm>
      </p:grpSpPr>
      <p:sp>
        <p:nvSpPr>
          <p:cNvPr id="501" name="Google Shape;501;p89"/>
          <p:cNvSpPr/>
          <p:nvPr/>
        </p:nvSpPr>
        <p:spPr>
          <a:xfrm rot="10800000">
            <a:off x="0" y="0"/>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FC72C"/>
              </a:gs>
              <a:gs pos="100000">
                <a:srgbClr val="FAA21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2" name="Google Shape;502;p89"/>
          <p:cNvSpPr>
            <a:spLocks noGrp="1"/>
          </p:cNvSpPr>
          <p:nvPr>
            <p:ph type="pic" idx="2"/>
          </p:nvPr>
        </p:nvSpPr>
        <p:spPr>
          <a:xfrm>
            <a:off x="612510" y="2052024"/>
            <a:ext cx="3380317" cy="3063875"/>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3" name="Google Shape;503;p89"/>
          <p:cNvSpPr>
            <a:spLocks noGrp="1"/>
          </p:cNvSpPr>
          <p:nvPr>
            <p:ph type="pic" idx="3"/>
          </p:nvPr>
        </p:nvSpPr>
        <p:spPr>
          <a:xfrm>
            <a:off x="4415527" y="2052024"/>
            <a:ext cx="3380317" cy="3063875"/>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4" name="Google Shape;504;p89"/>
          <p:cNvSpPr>
            <a:spLocks noGrp="1"/>
          </p:cNvSpPr>
          <p:nvPr>
            <p:ph type="pic" idx="4"/>
          </p:nvPr>
        </p:nvSpPr>
        <p:spPr>
          <a:xfrm>
            <a:off x="8218544" y="2052023"/>
            <a:ext cx="3380317" cy="3063875"/>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5" name="Google Shape;505;p89"/>
          <p:cNvSpPr txBox="1">
            <a:spLocks noGrp="1"/>
          </p:cNvSpPr>
          <p:nvPr>
            <p:ph type="body" idx="1"/>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06" name="Google Shape;506;p89"/>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3_Title + blank">
  <p:cSld name="3_Title + blank">
    <p:spTree>
      <p:nvGrpSpPr>
        <p:cNvPr id="1" name="Shape 507"/>
        <p:cNvGrpSpPr/>
        <p:nvPr/>
      </p:nvGrpSpPr>
      <p:grpSpPr>
        <a:xfrm>
          <a:off x="0" y="0"/>
          <a:ext cx="0" cy="0"/>
          <a:chOff x="0" y="0"/>
          <a:chExt cx="0" cy="0"/>
        </a:xfrm>
      </p:grpSpPr>
      <p:sp>
        <p:nvSpPr>
          <p:cNvPr id="508" name="Google Shape;508;p90"/>
          <p:cNvSpPr/>
          <p:nvPr/>
        </p:nvSpPr>
        <p:spPr>
          <a:xfrm rot="10800000">
            <a:off x="0" y="0"/>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FC72C"/>
              </a:gs>
              <a:gs pos="100000">
                <a:srgbClr val="FAA21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9" name="Google Shape;509;p90"/>
          <p:cNvSpPr txBox="1">
            <a:spLocks noGrp="1"/>
          </p:cNvSpPr>
          <p:nvPr>
            <p:ph type="body" idx="1"/>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10" name="Google Shape;510;p90"/>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2 + 1 column">
  <p:cSld name="Title2 + 1 column">
    <p:spTree>
      <p:nvGrpSpPr>
        <p:cNvPr id="1" name="Shape 36"/>
        <p:cNvGrpSpPr/>
        <p:nvPr/>
      </p:nvGrpSpPr>
      <p:grpSpPr>
        <a:xfrm>
          <a:off x="0" y="0"/>
          <a:ext cx="0" cy="0"/>
          <a:chOff x="0" y="0"/>
          <a:chExt cx="0" cy="0"/>
        </a:xfrm>
      </p:grpSpPr>
      <p:sp>
        <p:nvSpPr>
          <p:cNvPr id="37" name="Google Shape;37;p27"/>
          <p:cNvSpPr/>
          <p:nvPr/>
        </p:nvSpPr>
        <p:spPr>
          <a:xfrm rot="10800000">
            <a:off x="0" y="0"/>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0033A0"/>
              </a:gs>
              <a:gs pos="100000">
                <a:srgbClr val="232C65"/>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27"/>
          <p:cNvSpPr txBox="1">
            <a:spLocks noGrp="1"/>
          </p:cNvSpPr>
          <p:nvPr>
            <p:ph type="body" idx="1"/>
          </p:nvPr>
        </p:nvSpPr>
        <p:spPr>
          <a:xfrm>
            <a:off x="1807634" y="1524000"/>
            <a:ext cx="8362951" cy="41380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7"/>
          <p:cNvSpPr txBox="1">
            <a:spLocks noGrp="1"/>
          </p:cNvSpPr>
          <p:nvPr>
            <p:ph type="body" idx="2"/>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0" name="Google Shape;40;p27"/>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511"/>
        <p:cNvGrpSpPr/>
        <p:nvPr/>
      </p:nvGrpSpPr>
      <p:grpSpPr>
        <a:xfrm>
          <a:off x="0" y="0"/>
          <a:ext cx="0" cy="0"/>
          <a:chOff x="0" y="0"/>
          <a:chExt cx="0" cy="0"/>
        </a:xfrm>
      </p:grpSpPr>
      <p:sp>
        <p:nvSpPr>
          <p:cNvPr id="512" name="Google Shape;512;p91"/>
          <p:cNvSpPr/>
          <p:nvPr/>
        </p:nvSpPr>
        <p:spPr>
          <a:xfrm rot="10800000">
            <a:off x="-1" y="5955676"/>
            <a:ext cx="8878177"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FC72C"/>
              </a:gs>
              <a:gs pos="100000">
                <a:srgbClr val="FAA21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3" name="Google Shape;513;p91"/>
          <p:cNvSpPr txBox="1">
            <a:spLocks noGrp="1"/>
          </p:cNvSpPr>
          <p:nvPr>
            <p:ph type="body" idx="1"/>
          </p:nvPr>
        </p:nvSpPr>
        <p:spPr>
          <a:xfrm>
            <a:off x="211244" y="6091268"/>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4" name="Google Shape;514;p91"/>
          <p:cNvSpPr txBox="1">
            <a:spLocks noGrp="1"/>
          </p:cNvSpPr>
          <p:nvPr>
            <p:ph type="body" idx="2"/>
          </p:nvPr>
        </p:nvSpPr>
        <p:spPr>
          <a:xfrm>
            <a:off x="1807634" y="774569"/>
            <a:ext cx="8362951" cy="44603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15" name="Google Shape;515;p91"/>
          <p:cNvPicPr preferRelativeResize="0"/>
          <p:nvPr/>
        </p:nvPicPr>
        <p:blipFill rotWithShape="1">
          <a:blip r:embed="rId2">
            <a:alphaModFix/>
          </a:blip>
          <a:srcRect/>
          <a:stretch/>
        </p:blipFill>
        <p:spPr>
          <a:xfrm>
            <a:off x="8704506" y="5826649"/>
            <a:ext cx="3577873" cy="1201479"/>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516"/>
        <p:cNvGrpSpPr/>
        <p:nvPr/>
      </p:nvGrpSpPr>
      <p:grpSpPr>
        <a:xfrm>
          <a:off x="0" y="0"/>
          <a:ext cx="0" cy="0"/>
          <a:chOff x="0" y="0"/>
          <a:chExt cx="0" cy="0"/>
        </a:xfrm>
      </p:grpSpPr>
      <p:sp>
        <p:nvSpPr>
          <p:cNvPr id="517" name="Google Shape;517;p92"/>
          <p:cNvSpPr>
            <a:spLocks noGrp="1"/>
          </p:cNvSpPr>
          <p:nvPr>
            <p:ph type="pic" idx="2"/>
          </p:nvPr>
        </p:nvSpPr>
        <p:spPr>
          <a:xfrm>
            <a:off x="0" y="-11722"/>
            <a:ext cx="12192000" cy="5943014"/>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8" name="Google Shape;518;p92"/>
          <p:cNvSpPr/>
          <p:nvPr/>
        </p:nvSpPr>
        <p:spPr>
          <a:xfrm rot="10800000">
            <a:off x="-1" y="5943484"/>
            <a:ext cx="8878177"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FC72C"/>
              </a:gs>
              <a:gs pos="100000">
                <a:srgbClr val="FAA21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9" name="Google Shape;519;p92"/>
          <p:cNvSpPr txBox="1">
            <a:spLocks noGrp="1"/>
          </p:cNvSpPr>
          <p:nvPr>
            <p:ph type="body" idx="1"/>
          </p:nvPr>
        </p:nvSpPr>
        <p:spPr>
          <a:xfrm>
            <a:off x="211244" y="6091268"/>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20" name="Google Shape;520;p92"/>
          <p:cNvPicPr preferRelativeResize="0"/>
          <p:nvPr/>
        </p:nvPicPr>
        <p:blipFill rotWithShape="1">
          <a:blip r:embed="rId2">
            <a:alphaModFix/>
          </a:blip>
          <a:srcRect/>
          <a:stretch/>
        </p:blipFill>
        <p:spPr>
          <a:xfrm>
            <a:off x="8704506" y="5826649"/>
            <a:ext cx="3577873" cy="1201479"/>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521"/>
        <p:cNvGrpSpPr/>
        <p:nvPr/>
      </p:nvGrpSpPr>
      <p:grpSpPr>
        <a:xfrm>
          <a:off x="0" y="0"/>
          <a:ext cx="0" cy="0"/>
          <a:chOff x="0" y="0"/>
          <a:chExt cx="0" cy="0"/>
        </a:xfrm>
      </p:grpSpPr>
      <p:sp>
        <p:nvSpPr>
          <p:cNvPr id="522" name="Google Shape;522;p93"/>
          <p:cNvSpPr txBox="1">
            <a:spLocks noGrp="1"/>
          </p:cNvSpPr>
          <p:nvPr>
            <p:ph type="body" idx="1"/>
          </p:nvPr>
        </p:nvSpPr>
        <p:spPr>
          <a:xfrm>
            <a:off x="1807634" y="1493897"/>
            <a:ext cx="8362951" cy="44603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3" name="Google Shape;523;p93"/>
          <p:cNvSpPr/>
          <p:nvPr/>
        </p:nvSpPr>
        <p:spPr>
          <a:xfrm rot="10800000">
            <a:off x="0" y="0"/>
            <a:ext cx="8878177"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FC72C"/>
              </a:gs>
              <a:gs pos="100000">
                <a:srgbClr val="FAA21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4" name="Google Shape;524;p93"/>
          <p:cNvSpPr txBox="1">
            <a:spLocks noGrp="1"/>
          </p:cNvSpPr>
          <p:nvPr>
            <p:ph type="body" idx="2"/>
          </p:nvPr>
        </p:nvSpPr>
        <p:spPr>
          <a:xfrm>
            <a:off x="211245" y="147784"/>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25" name="Google Shape;525;p93"/>
          <p:cNvPicPr preferRelativeResize="0"/>
          <p:nvPr/>
        </p:nvPicPr>
        <p:blipFill rotWithShape="1">
          <a:blip r:embed="rId2">
            <a:alphaModFix/>
          </a:blip>
          <a:srcRect/>
          <a:stretch/>
        </p:blipFill>
        <p:spPr>
          <a:xfrm>
            <a:off x="8704507" y="-116835"/>
            <a:ext cx="3577873" cy="1201479"/>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526"/>
        <p:cNvGrpSpPr/>
        <p:nvPr/>
      </p:nvGrpSpPr>
      <p:grpSpPr>
        <a:xfrm>
          <a:off x="0" y="0"/>
          <a:ext cx="0" cy="0"/>
          <a:chOff x="0" y="0"/>
          <a:chExt cx="0" cy="0"/>
        </a:xfrm>
      </p:grpSpPr>
      <p:sp>
        <p:nvSpPr>
          <p:cNvPr id="527" name="Google Shape;527;p94"/>
          <p:cNvSpPr>
            <a:spLocks noGrp="1"/>
          </p:cNvSpPr>
          <p:nvPr>
            <p:ph type="pic" idx="2"/>
          </p:nvPr>
        </p:nvSpPr>
        <p:spPr>
          <a:xfrm>
            <a:off x="0" y="914986"/>
            <a:ext cx="12192000" cy="5943014"/>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8" name="Google Shape;528;p94"/>
          <p:cNvSpPr txBox="1">
            <a:spLocks noGrp="1"/>
          </p:cNvSpPr>
          <p:nvPr>
            <p:ph type="body" idx="1"/>
          </p:nvPr>
        </p:nvSpPr>
        <p:spPr>
          <a:xfrm>
            <a:off x="211244" y="135555"/>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9" name="Google Shape;529;p94"/>
          <p:cNvSpPr/>
          <p:nvPr/>
        </p:nvSpPr>
        <p:spPr>
          <a:xfrm rot="10800000">
            <a:off x="0" y="0"/>
            <a:ext cx="8878177"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FFC72C"/>
              </a:gs>
              <a:gs pos="100000">
                <a:srgbClr val="FAA21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0" name="Google Shape;530;p94"/>
          <p:cNvSpPr txBox="1">
            <a:spLocks noGrp="1"/>
          </p:cNvSpPr>
          <p:nvPr>
            <p:ph type="body" idx="3"/>
          </p:nvPr>
        </p:nvSpPr>
        <p:spPr>
          <a:xfrm>
            <a:off x="211245" y="147784"/>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1" name="Google Shape;531;p94"/>
          <p:cNvPicPr preferRelativeResize="0"/>
          <p:nvPr/>
        </p:nvPicPr>
        <p:blipFill rotWithShape="1">
          <a:blip r:embed="rId2">
            <a:alphaModFix/>
          </a:blip>
          <a:srcRect/>
          <a:stretch/>
        </p:blipFill>
        <p:spPr>
          <a:xfrm>
            <a:off x="8704507" y="-116835"/>
            <a:ext cx="3577873" cy="1201479"/>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2"/>
        <p:cNvGrpSpPr/>
        <p:nvPr/>
      </p:nvGrpSpPr>
      <p:grpSpPr>
        <a:xfrm>
          <a:off x="0" y="0"/>
          <a:ext cx="0" cy="0"/>
          <a:chOff x="0" y="0"/>
          <a:chExt cx="0" cy="0"/>
        </a:xfrm>
      </p:grpSpPr>
      <p:sp>
        <p:nvSpPr>
          <p:cNvPr id="533" name="Google Shape;533;p9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4" name="Google Shape;534;p95"/>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35" name="Google Shape;535;p9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6" name="Google Shape;536;p9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7" name="Google Shape;537;p9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8" name="Google Shape;538;p9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39"/>
        <p:cNvGrpSpPr/>
        <p:nvPr/>
      </p:nvGrpSpPr>
      <p:grpSpPr>
        <a:xfrm>
          <a:off x="0" y="0"/>
          <a:ext cx="0" cy="0"/>
          <a:chOff x="0" y="0"/>
          <a:chExt cx="0" cy="0"/>
        </a:xfrm>
      </p:grpSpPr>
      <p:sp>
        <p:nvSpPr>
          <p:cNvPr id="540" name="Google Shape;540;p9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1" name="Google Shape;541;p96"/>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42" name="Google Shape;542;p9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43" name="Google Shape;543;p9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4" name="Google Shape;544;p9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5" name="Google Shape;545;p9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46"/>
        <p:cNvGrpSpPr/>
        <p:nvPr/>
      </p:nvGrpSpPr>
      <p:grpSpPr>
        <a:xfrm>
          <a:off x="0" y="0"/>
          <a:ext cx="0" cy="0"/>
          <a:chOff x="0" y="0"/>
          <a:chExt cx="0" cy="0"/>
        </a:xfrm>
      </p:grpSpPr>
      <p:sp>
        <p:nvSpPr>
          <p:cNvPr id="547" name="Google Shape;547;p97"/>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8" name="Google Shape;548;p9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9" name="Google Shape;549;p9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0" name="Google Shape;550;p9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1" name="Google Shape;551;p9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52"/>
        <p:cNvGrpSpPr/>
        <p:nvPr/>
      </p:nvGrpSpPr>
      <p:grpSpPr>
        <a:xfrm>
          <a:off x="0" y="0"/>
          <a:ext cx="0" cy="0"/>
          <a:chOff x="0" y="0"/>
          <a:chExt cx="0" cy="0"/>
        </a:xfrm>
      </p:grpSpPr>
      <p:sp>
        <p:nvSpPr>
          <p:cNvPr id="553" name="Google Shape;553;p98"/>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4" name="Google Shape;554;p98"/>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5" name="Google Shape;555;p9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6" name="Google Shape;556;p9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7" name="Google Shape;557;p9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 2 row">
  <p:cSld name="Title + 3 column 2 row">
    <p:spTree>
      <p:nvGrpSpPr>
        <p:cNvPr id="1" name="Shape 77"/>
        <p:cNvGrpSpPr/>
        <p:nvPr/>
      </p:nvGrpSpPr>
      <p:grpSpPr>
        <a:xfrm>
          <a:off x="0" y="0"/>
          <a:ext cx="0" cy="0"/>
          <a:chOff x="0" y="0"/>
          <a:chExt cx="0" cy="0"/>
        </a:xfrm>
      </p:grpSpPr>
      <p:sp>
        <p:nvSpPr>
          <p:cNvPr id="78" name="Google Shape;78;p32"/>
          <p:cNvSpPr txBox="1">
            <a:spLocks noGrp="1"/>
          </p:cNvSpPr>
          <p:nvPr>
            <p:ph type="body" idx="1"/>
          </p:nvPr>
        </p:nvSpPr>
        <p:spPr>
          <a:xfrm>
            <a:off x="168912" y="142962"/>
            <a:ext cx="6868584"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33A0"/>
              </a:buClr>
              <a:buSzPts val="4000"/>
              <a:buNone/>
              <a:defRPr sz="4000" b="1">
                <a:solidFill>
                  <a:srgbClr val="0033A0"/>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2"/>
          <p:cNvSpPr txBox="1">
            <a:spLocks noGrp="1"/>
          </p:cNvSpPr>
          <p:nvPr>
            <p:ph type="body" idx="2"/>
          </p:nvPr>
        </p:nvSpPr>
        <p:spPr>
          <a:xfrm>
            <a:off x="813927" y="1498492"/>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33A0"/>
              </a:buClr>
              <a:buSzPts val="3600"/>
              <a:buNone/>
              <a:defRPr sz="3600" b="1">
                <a:solidFill>
                  <a:srgbClr val="0033A0"/>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32"/>
          <p:cNvSpPr txBox="1">
            <a:spLocks noGrp="1"/>
          </p:cNvSpPr>
          <p:nvPr>
            <p:ph type="body" idx="3"/>
          </p:nvPr>
        </p:nvSpPr>
        <p:spPr>
          <a:xfrm>
            <a:off x="813927" y="2083105"/>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body" idx="4"/>
          </p:nvPr>
        </p:nvSpPr>
        <p:spPr>
          <a:xfrm>
            <a:off x="4523615" y="1498492"/>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33A0"/>
              </a:buClr>
              <a:buSzPts val="3600"/>
              <a:buNone/>
              <a:defRPr sz="3600" b="1">
                <a:solidFill>
                  <a:srgbClr val="0033A0"/>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2"/>
          <p:cNvSpPr txBox="1">
            <a:spLocks noGrp="1"/>
          </p:cNvSpPr>
          <p:nvPr>
            <p:ph type="body" idx="5"/>
          </p:nvPr>
        </p:nvSpPr>
        <p:spPr>
          <a:xfrm>
            <a:off x="4523615" y="2083105"/>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32"/>
          <p:cNvSpPr txBox="1">
            <a:spLocks noGrp="1"/>
          </p:cNvSpPr>
          <p:nvPr>
            <p:ph type="body" idx="6"/>
          </p:nvPr>
        </p:nvSpPr>
        <p:spPr>
          <a:xfrm>
            <a:off x="8233303" y="1498492"/>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33A0"/>
              </a:buClr>
              <a:buSzPts val="3600"/>
              <a:buNone/>
              <a:defRPr sz="3600" b="1">
                <a:solidFill>
                  <a:srgbClr val="0033A0"/>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32"/>
          <p:cNvSpPr txBox="1">
            <a:spLocks noGrp="1"/>
          </p:cNvSpPr>
          <p:nvPr>
            <p:ph type="body" idx="7"/>
          </p:nvPr>
        </p:nvSpPr>
        <p:spPr>
          <a:xfrm>
            <a:off x="8233303" y="2083105"/>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2"/>
          <p:cNvSpPr txBox="1">
            <a:spLocks noGrp="1"/>
          </p:cNvSpPr>
          <p:nvPr>
            <p:ph type="body" idx="8"/>
          </p:nvPr>
        </p:nvSpPr>
        <p:spPr>
          <a:xfrm>
            <a:off x="813927" y="3760197"/>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33A0"/>
              </a:buClr>
              <a:buSzPts val="3600"/>
              <a:buNone/>
              <a:defRPr sz="3600" b="1">
                <a:solidFill>
                  <a:srgbClr val="0033A0"/>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2"/>
          <p:cNvSpPr txBox="1">
            <a:spLocks noGrp="1"/>
          </p:cNvSpPr>
          <p:nvPr>
            <p:ph type="body" idx="9"/>
          </p:nvPr>
        </p:nvSpPr>
        <p:spPr>
          <a:xfrm>
            <a:off x="813927" y="4344810"/>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2"/>
          <p:cNvSpPr txBox="1">
            <a:spLocks noGrp="1"/>
          </p:cNvSpPr>
          <p:nvPr>
            <p:ph type="body" idx="13"/>
          </p:nvPr>
        </p:nvSpPr>
        <p:spPr>
          <a:xfrm>
            <a:off x="4523615" y="3760197"/>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33A0"/>
              </a:buClr>
              <a:buSzPts val="3600"/>
              <a:buNone/>
              <a:defRPr sz="3600" b="1">
                <a:solidFill>
                  <a:srgbClr val="0033A0"/>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32"/>
          <p:cNvSpPr txBox="1">
            <a:spLocks noGrp="1"/>
          </p:cNvSpPr>
          <p:nvPr>
            <p:ph type="body" idx="14"/>
          </p:nvPr>
        </p:nvSpPr>
        <p:spPr>
          <a:xfrm>
            <a:off x="4523615" y="4344810"/>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32"/>
          <p:cNvSpPr txBox="1">
            <a:spLocks noGrp="1"/>
          </p:cNvSpPr>
          <p:nvPr>
            <p:ph type="body" idx="15"/>
          </p:nvPr>
        </p:nvSpPr>
        <p:spPr>
          <a:xfrm>
            <a:off x="8233303" y="3760197"/>
            <a:ext cx="3132667" cy="5306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33A0"/>
              </a:buClr>
              <a:buSzPts val="3600"/>
              <a:buNone/>
              <a:defRPr sz="3600" b="1">
                <a:solidFill>
                  <a:srgbClr val="0033A0"/>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2"/>
          <p:cNvSpPr txBox="1">
            <a:spLocks noGrp="1"/>
          </p:cNvSpPr>
          <p:nvPr>
            <p:ph type="body" idx="16"/>
          </p:nvPr>
        </p:nvSpPr>
        <p:spPr>
          <a:xfrm>
            <a:off x="8233303" y="4344810"/>
            <a:ext cx="3132667" cy="14214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2"/>
          <p:cNvSpPr/>
          <p:nvPr/>
        </p:nvSpPr>
        <p:spPr>
          <a:xfrm>
            <a:off x="6727446" y="-12501"/>
            <a:ext cx="5483654" cy="910753"/>
          </a:xfrm>
          <a:custGeom>
            <a:avLst/>
            <a:gdLst/>
            <a:ahLst/>
            <a:cxnLst/>
            <a:rect l="l" t="t" r="r" b="b"/>
            <a:pathLst>
              <a:path w="5483654" h="910753" extrusionOk="0">
                <a:moveTo>
                  <a:pt x="232833" y="1"/>
                </a:moveTo>
                <a:lnTo>
                  <a:pt x="5479421" y="0"/>
                </a:lnTo>
                <a:lnTo>
                  <a:pt x="5483654" y="910166"/>
                </a:lnTo>
                <a:lnTo>
                  <a:pt x="0" y="910753"/>
                </a:lnTo>
                <a:lnTo>
                  <a:pt x="232833" y="1"/>
                </a:lnTo>
                <a:close/>
              </a:path>
            </a:pathLst>
          </a:custGeom>
          <a:gradFill>
            <a:gsLst>
              <a:gs pos="0">
                <a:srgbClr val="0033A0"/>
              </a:gs>
              <a:gs pos="100000">
                <a:srgbClr val="232C65"/>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2" name="Google Shape;92;p32"/>
          <p:cNvPicPr preferRelativeResize="0"/>
          <p:nvPr/>
        </p:nvPicPr>
        <p:blipFill rotWithShape="1">
          <a:blip r:embed="rId2">
            <a:alphaModFix/>
          </a:blip>
          <a:srcRect/>
          <a:stretch/>
        </p:blipFill>
        <p:spPr>
          <a:xfrm>
            <a:off x="8704506" y="5656521"/>
            <a:ext cx="3577873" cy="120147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3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37"/>
        <p:cNvGrpSpPr/>
        <p:nvPr/>
      </p:nvGrpSpPr>
      <p:grpSpPr>
        <a:xfrm>
          <a:off x="0" y="0"/>
          <a:ext cx="0" cy="0"/>
          <a:chOff x="0" y="0"/>
          <a:chExt cx="0" cy="0"/>
        </a:xfrm>
      </p:grpSpPr>
      <p:sp>
        <p:nvSpPr>
          <p:cNvPr id="138" name="Google Shape;138;p40"/>
          <p:cNvSpPr txBox="1">
            <a:spLocks noGrp="1"/>
          </p:cNvSpPr>
          <p:nvPr>
            <p:ph type="body" idx="1"/>
          </p:nvPr>
        </p:nvSpPr>
        <p:spPr>
          <a:xfrm>
            <a:off x="1807634" y="1493897"/>
            <a:ext cx="8362951" cy="44603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40"/>
          <p:cNvSpPr/>
          <p:nvPr/>
        </p:nvSpPr>
        <p:spPr>
          <a:xfrm rot="10800000">
            <a:off x="0" y="0"/>
            <a:ext cx="8878177"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0033A0"/>
              </a:gs>
              <a:gs pos="100000">
                <a:srgbClr val="232C65"/>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 name="Google Shape;140;p40"/>
          <p:cNvSpPr txBox="1">
            <a:spLocks noGrp="1"/>
          </p:cNvSpPr>
          <p:nvPr>
            <p:ph type="body" idx="2"/>
          </p:nvPr>
        </p:nvSpPr>
        <p:spPr>
          <a:xfrm>
            <a:off x="211245" y="147784"/>
            <a:ext cx="8591379" cy="766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1" name="Google Shape;141;p40"/>
          <p:cNvPicPr preferRelativeResize="0"/>
          <p:nvPr/>
        </p:nvPicPr>
        <p:blipFill rotWithShape="1">
          <a:blip r:embed="rId2">
            <a:alphaModFix/>
          </a:blip>
          <a:srcRect/>
          <a:stretch/>
        </p:blipFill>
        <p:spPr>
          <a:xfrm>
            <a:off x="8704507" y="-116835"/>
            <a:ext cx="3577873" cy="120147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9"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 id="2147483705" r:id="rId47"/>
    <p:sldLayoutId id="2147483706" r:id="rId48"/>
    <p:sldLayoutId id="2147483707" r:id="rId49"/>
    <p:sldLayoutId id="2147483708" r:id="rId50"/>
    <p:sldLayoutId id="2147483709" r:id="rId51"/>
    <p:sldLayoutId id="2147483710" r:id="rId52"/>
    <p:sldLayoutId id="2147483711" r:id="rId53"/>
    <p:sldLayoutId id="2147483712" r:id="rId54"/>
    <p:sldLayoutId id="2147483713" r:id="rId55"/>
    <p:sldLayoutId id="2147483714" r:id="rId56"/>
    <p:sldLayoutId id="2147483715" r:id="rId57"/>
    <p:sldLayoutId id="2147483716" r:id="rId58"/>
    <p:sldLayoutId id="2147483717" r:id="rId59"/>
    <p:sldLayoutId id="2147483718" r:id="rId60"/>
    <p:sldLayoutId id="2147483719" r:id="rId61"/>
    <p:sldLayoutId id="2147483720" r:id="rId62"/>
    <p:sldLayoutId id="2147483721" r:id="rId63"/>
    <p:sldLayoutId id="2147483722" r:id="rId64"/>
    <p:sldLayoutId id="2147483723" r:id="rId65"/>
    <p:sldLayoutId id="2147483724" r:id="rId66"/>
    <p:sldLayoutId id="2147483725" r:id="rId67"/>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5.xml"/><Relationship Id="rId6" Type="http://schemas.openxmlformats.org/officeDocument/2006/relationships/image" Target="../media/image13.png"/><Relationship Id="rId5" Type="http://schemas.openxmlformats.org/officeDocument/2006/relationships/hyperlink" Target="https://youtu.be/beV56hp4T3w" TargetMode="Externa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7.xml"/><Relationship Id="rId5" Type="http://schemas.openxmlformats.org/officeDocument/2006/relationships/image" Target="../media/image16.jp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18.xml"/><Relationship Id="rId5" Type="http://schemas.openxmlformats.org/officeDocument/2006/relationships/image" Target="../media/image16.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8" Type="http://schemas.openxmlformats.org/officeDocument/2006/relationships/hyperlink" Target="http://www.docsend.com" TargetMode="External"/><Relationship Id="rId13" Type="http://schemas.openxmlformats.org/officeDocument/2006/relationships/hyperlink" Target="https://www.showtix4u.com/#streaming" TargetMode="External"/><Relationship Id="rId18" Type="http://schemas.openxmlformats.org/officeDocument/2006/relationships/hyperlink" Target="https://youtu.be/HMjvvltQpmw" TargetMode="External"/><Relationship Id="rId3" Type="http://schemas.openxmlformats.org/officeDocument/2006/relationships/notesSlide" Target="../notesSlides/notesSlide18.xml"/><Relationship Id="rId7" Type="http://schemas.openxmlformats.org/officeDocument/2006/relationships/hyperlink" Target="https://www.google.com/docs/about/" TargetMode="External"/><Relationship Id="rId12" Type="http://schemas.openxmlformats.org/officeDocument/2006/relationships/hyperlink" Target="https://www.playscripts.com/livescreen-theatre" TargetMode="External"/><Relationship Id="rId17" Type="http://schemas.openxmlformats.org/officeDocument/2006/relationships/hyperlink" Target="https://youtu.be/fM64ycm7tz4" TargetMode="External"/><Relationship Id="rId2" Type="http://schemas.openxmlformats.org/officeDocument/2006/relationships/slideLayout" Target="../slideLayouts/slideLayout7.xml"/><Relationship Id="rId16" Type="http://schemas.openxmlformats.org/officeDocument/2006/relationships/hyperlink" Target="https://youtu.be/MfIanZimZR8" TargetMode="External"/><Relationship Id="rId1" Type="http://schemas.openxmlformats.org/officeDocument/2006/relationships/tags" Target="../tags/tag19.xml"/><Relationship Id="rId6" Type="http://schemas.openxmlformats.org/officeDocument/2006/relationships/hyperlink" Target="http://www.sharefile.com" TargetMode="External"/><Relationship Id="rId11" Type="http://schemas.openxmlformats.org/officeDocument/2006/relationships/hyperlink" Target="https://www.dramatists.com/text/covid19updates.asp" TargetMode="External"/><Relationship Id="rId5" Type="http://schemas.openxmlformats.org/officeDocument/2006/relationships/hyperlink" Target="http://www.box.com" TargetMode="External"/><Relationship Id="rId15" Type="http://schemas.openxmlformats.org/officeDocument/2006/relationships/hyperlink" Target="http://www.cnet.com/news/with-real-theaters-closed-actors-are-turning-to-virtual-reality/" TargetMode="External"/><Relationship Id="rId10" Type="http://schemas.openxmlformats.org/officeDocument/2006/relationships/hyperlink" Target="https://www.dramaticpublishing.com/browse/livestream" TargetMode="External"/><Relationship Id="rId4" Type="http://schemas.openxmlformats.org/officeDocument/2006/relationships/hyperlink" Target="http://www.dropbox.com" TargetMode="External"/><Relationship Id="rId9" Type="http://schemas.openxmlformats.org/officeDocument/2006/relationships/hyperlink" Target="https://www.microsoft.com/en-us/microsoft-365/onedrive/online-cloud-storage" TargetMode="External"/><Relationship Id="rId14" Type="http://schemas.openxmlformats.org/officeDocument/2006/relationships/hyperlink" Target="https://www.theatricalrights.com/"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0.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5.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6.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pic>
        <p:nvPicPr>
          <p:cNvPr id="562" name="Google Shape;562;p1"/>
          <p:cNvPicPr preferRelativeResize="0"/>
          <p:nvPr/>
        </p:nvPicPr>
        <p:blipFill>
          <a:blip r:embed="rId4">
            <a:alphaModFix amt="16000"/>
          </a:blip>
          <a:stretch>
            <a:fillRect/>
          </a:stretch>
        </p:blipFill>
        <p:spPr>
          <a:xfrm>
            <a:off x="0" y="0"/>
            <a:ext cx="12192002" cy="6705599"/>
          </a:xfrm>
          <a:prstGeom prst="rect">
            <a:avLst/>
          </a:prstGeom>
          <a:noFill/>
          <a:ln>
            <a:noFill/>
          </a:ln>
        </p:spPr>
      </p:pic>
      <p:sp>
        <p:nvSpPr>
          <p:cNvPr id="563" name="Google Shape;563;p1"/>
          <p:cNvSpPr txBox="1">
            <a:spLocks noGrp="1"/>
          </p:cNvSpPr>
          <p:nvPr>
            <p:ph type="ctrTitle"/>
          </p:nvPr>
        </p:nvSpPr>
        <p:spPr>
          <a:xfrm>
            <a:off x="801725" y="2050500"/>
            <a:ext cx="10363200" cy="23876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rgbClr val="0033A0"/>
              </a:buClr>
              <a:buSzPts val="7200"/>
              <a:buFont typeface="Cambria"/>
              <a:buNone/>
            </a:pPr>
            <a:r>
              <a:rPr lang="en-US" dirty="0"/>
              <a:t>Top Ten Tips for a Virtual Performance</a:t>
            </a:r>
            <a:br>
              <a:rPr lang="en-US" dirty="0"/>
            </a:br>
            <a:r>
              <a:rPr lang="en-US" dirty="0"/>
              <a:t>Pre- Production</a:t>
            </a:r>
            <a:endParaRPr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pic>
        <p:nvPicPr>
          <p:cNvPr id="631" name="Google Shape;631;g8e01bcd26b_0_169"/>
          <p:cNvPicPr preferRelativeResize="0"/>
          <p:nvPr/>
        </p:nvPicPr>
        <p:blipFill>
          <a:blip r:embed="rId4">
            <a:alphaModFix amt="16000"/>
          </a:blip>
          <a:stretch>
            <a:fillRect/>
          </a:stretch>
        </p:blipFill>
        <p:spPr>
          <a:xfrm rot="-1700265">
            <a:off x="419237" y="2550767"/>
            <a:ext cx="5896852" cy="3915491"/>
          </a:xfrm>
          <a:prstGeom prst="rect">
            <a:avLst/>
          </a:prstGeom>
          <a:noFill/>
          <a:ln>
            <a:noFill/>
          </a:ln>
        </p:spPr>
      </p:pic>
      <p:pic>
        <p:nvPicPr>
          <p:cNvPr id="632" name="Google Shape;632;g8e01bcd26b_0_169"/>
          <p:cNvPicPr preferRelativeResize="0"/>
          <p:nvPr/>
        </p:nvPicPr>
        <p:blipFill>
          <a:blip r:embed="rId4">
            <a:alphaModFix amt="15000"/>
          </a:blip>
          <a:stretch>
            <a:fillRect/>
          </a:stretch>
        </p:blipFill>
        <p:spPr>
          <a:xfrm rot="1315111">
            <a:off x="5819736" y="1539193"/>
            <a:ext cx="5896852" cy="3915490"/>
          </a:xfrm>
          <a:prstGeom prst="rect">
            <a:avLst/>
          </a:prstGeom>
          <a:noFill/>
          <a:ln>
            <a:noFill/>
          </a:ln>
        </p:spPr>
      </p:pic>
      <p:sp>
        <p:nvSpPr>
          <p:cNvPr id="633" name="Google Shape;633;g8e01bcd26b_0_169"/>
          <p:cNvSpPr txBox="1">
            <a:spLocks noGrp="1"/>
          </p:cNvSpPr>
          <p:nvPr>
            <p:ph type="body" idx="1"/>
          </p:nvPr>
        </p:nvSpPr>
        <p:spPr>
          <a:xfrm>
            <a:off x="211245" y="135555"/>
            <a:ext cx="6868500" cy="766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3A0"/>
              </a:buClr>
              <a:buSzPts val="4000"/>
              <a:buNone/>
            </a:pPr>
            <a:r>
              <a:rPr lang="en-US" sz="3100"/>
              <a:t>File Naming &amp; Organization Structure</a:t>
            </a:r>
            <a:endParaRPr sz="3100"/>
          </a:p>
        </p:txBody>
      </p:sp>
      <p:sp>
        <p:nvSpPr>
          <p:cNvPr id="634" name="Google Shape;634;g8e01bcd26b_0_169"/>
          <p:cNvSpPr txBox="1">
            <a:spLocks noGrp="1"/>
          </p:cNvSpPr>
          <p:nvPr>
            <p:ph type="body" idx="2"/>
          </p:nvPr>
        </p:nvSpPr>
        <p:spPr>
          <a:xfrm>
            <a:off x="1807625" y="1066679"/>
            <a:ext cx="8362800" cy="5036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2300"/>
              <a:t>14. Make sure that every take is slated or you can use a clapboard to write out the slating, so that just in case the filename is mixed up-there are active markers in the take. </a:t>
            </a:r>
            <a:endParaRPr sz="2300"/>
          </a:p>
          <a:p>
            <a:pPr marL="457200" lvl="0" indent="0" algn="l" rtl="0">
              <a:lnSpc>
                <a:spcPct val="115000"/>
              </a:lnSpc>
              <a:spcBef>
                <a:spcPts val="1000"/>
              </a:spcBef>
              <a:spcAft>
                <a:spcPts val="0"/>
              </a:spcAft>
              <a:buNone/>
            </a:pPr>
            <a:endParaRPr sz="2300"/>
          </a:p>
          <a:p>
            <a:pPr marL="0" lvl="0" indent="0" algn="l" rtl="0">
              <a:lnSpc>
                <a:spcPct val="115000"/>
              </a:lnSpc>
              <a:spcBef>
                <a:spcPts val="1000"/>
              </a:spcBef>
              <a:spcAft>
                <a:spcPts val="0"/>
              </a:spcAft>
              <a:buNone/>
            </a:pPr>
            <a:r>
              <a:rPr lang="en-US" sz="2300"/>
              <a:t>15. It helps to have the entire production team in on the file naming process of what is going to be easiest.</a:t>
            </a:r>
            <a:endParaRPr sz="2300"/>
          </a:p>
          <a:p>
            <a:pPr marL="457200" lvl="0" indent="0" algn="l" rtl="0">
              <a:lnSpc>
                <a:spcPct val="115000"/>
              </a:lnSpc>
              <a:spcBef>
                <a:spcPts val="1000"/>
              </a:spcBef>
              <a:spcAft>
                <a:spcPts val="0"/>
              </a:spcAft>
              <a:buNone/>
            </a:pPr>
            <a:r>
              <a:rPr lang="en-US" sz="2300"/>
              <a:t>  </a:t>
            </a:r>
            <a:endParaRPr sz="23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4">
                                            <p:txEl>
                                              <p:pRg st="0" end="0"/>
                                            </p:txEl>
                                          </p:spTgt>
                                        </p:tgtEl>
                                        <p:attrNameLst>
                                          <p:attrName>style.visibility</p:attrName>
                                        </p:attrNameLst>
                                      </p:cBhvr>
                                      <p:to>
                                        <p:strVal val="visible"/>
                                      </p:to>
                                    </p:set>
                                    <p:animEffect transition="in" filter="fade">
                                      <p:cBhvr>
                                        <p:cTn id="7" dur="1000"/>
                                        <p:tgtEl>
                                          <p:spTgt spid="6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4">
                                            <p:txEl>
                                              <p:pRg st="1" end="1"/>
                                            </p:txEl>
                                          </p:spTgt>
                                        </p:tgtEl>
                                        <p:attrNameLst>
                                          <p:attrName>style.visibility</p:attrName>
                                        </p:attrNameLst>
                                      </p:cBhvr>
                                      <p:to>
                                        <p:strVal val="visible"/>
                                      </p:to>
                                    </p:set>
                                    <p:animEffect transition="in" filter="fade">
                                      <p:cBhvr>
                                        <p:cTn id="12" dur="1000"/>
                                        <p:tgtEl>
                                          <p:spTgt spid="6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4">
                                            <p:txEl>
                                              <p:pRg st="2" end="2"/>
                                            </p:txEl>
                                          </p:spTgt>
                                        </p:tgtEl>
                                        <p:attrNameLst>
                                          <p:attrName>style.visibility</p:attrName>
                                        </p:attrNameLst>
                                      </p:cBhvr>
                                      <p:to>
                                        <p:strVal val="visible"/>
                                      </p:to>
                                    </p:set>
                                    <p:animEffect transition="in" filter="fade">
                                      <p:cBhvr>
                                        <p:cTn id="17" dur="1000"/>
                                        <p:tgtEl>
                                          <p:spTgt spid="6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4">
                                            <p:txEl>
                                              <p:pRg st="3" end="3"/>
                                            </p:txEl>
                                          </p:spTgt>
                                        </p:tgtEl>
                                        <p:attrNameLst>
                                          <p:attrName>style.visibility</p:attrName>
                                        </p:attrNameLst>
                                      </p:cBhvr>
                                      <p:to>
                                        <p:strVal val="visible"/>
                                      </p:to>
                                    </p:set>
                                    <p:animEffect transition="in" filter="fade">
                                      <p:cBhvr>
                                        <p:cTn id="22" dur="1000"/>
                                        <p:tgtEl>
                                          <p:spTgt spid="6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g8e01bcd26b_0_27"/>
          <p:cNvSpPr txBox="1">
            <a:spLocks noGrp="1"/>
          </p:cNvSpPr>
          <p:nvPr>
            <p:ph type="body" idx="1"/>
          </p:nvPr>
        </p:nvSpPr>
        <p:spPr>
          <a:xfrm>
            <a:off x="1018525" y="1483580"/>
            <a:ext cx="10158300" cy="2802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Clr>
                <a:schemeClr val="lt1"/>
              </a:buClr>
              <a:buSzPts val="9600"/>
              <a:buNone/>
            </a:pPr>
            <a:r>
              <a:rPr lang="en-US" sz="7200"/>
              <a:t>Planning Your Season</a:t>
            </a:r>
            <a:endParaRPr sz="7200"/>
          </a:p>
        </p:txBody>
      </p:sp>
      <p:sp>
        <p:nvSpPr>
          <p:cNvPr id="640" name="Google Shape;640;g8e01bcd26b_0_27"/>
          <p:cNvSpPr txBox="1">
            <a:spLocks noGrp="1"/>
          </p:cNvSpPr>
          <p:nvPr>
            <p:ph type="body" idx="2"/>
          </p:nvPr>
        </p:nvSpPr>
        <p:spPr>
          <a:xfrm>
            <a:off x="1018525" y="3052721"/>
            <a:ext cx="10158300" cy="114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600"/>
              <a:buNone/>
            </a:pPr>
            <a:r>
              <a:rPr lang="en-US"/>
              <a:t>Picking plays that translate well into a virtual realm</a:t>
            </a:r>
            <a:endParaRPr/>
          </a:p>
        </p:txBody>
      </p:sp>
      <p:pic>
        <p:nvPicPr>
          <p:cNvPr id="641" name="Google Shape;641;g8e01bcd26b_0_27"/>
          <p:cNvPicPr preferRelativeResize="0"/>
          <p:nvPr/>
        </p:nvPicPr>
        <p:blipFill>
          <a:blip r:embed="rId4">
            <a:alphaModFix amt="18000"/>
          </a:blip>
          <a:stretch>
            <a:fillRect/>
          </a:stretch>
        </p:blipFill>
        <p:spPr>
          <a:xfrm>
            <a:off x="0" y="0"/>
            <a:ext cx="12192002" cy="6858000"/>
          </a:xfrm>
          <a:prstGeom prst="rect">
            <a:avLst/>
          </a:prstGeom>
          <a:noFill/>
          <a:ln>
            <a:noFill/>
          </a:ln>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g8e01bcd26b_0_34"/>
          <p:cNvPicPr preferRelativeResize="0"/>
          <p:nvPr/>
        </p:nvPicPr>
        <p:blipFill>
          <a:blip r:embed="rId4">
            <a:alphaModFix amt="11000"/>
          </a:blip>
          <a:stretch>
            <a:fillRect/>
          </a:stretch>
        </p:blipFill>
        <p:spPr>
          <a:xfrm rot="-337323">
            <a:off x="490226" y="335925"/>
            <a:ext cx="10997598" cy="6186150"/>
          </a:xfrm>
          <a:prstGeom prst="rect">
            <a:avLst/>
          </a:prstGeom>
          <a:noFill/>
          <a:ln>
            <a:noFill/>
          </a:ln>
        </p:spPr>
      </p:pic>
      <p:sp>
        <p:nvSpPr>
          <p:cNvPr id="647" name="Google Shape;647;g8e01bcd26b_0_34"/>
          <p:cNvSpPr txBox="1">
            <a:spLocks noGrp="1"/>
          </p:cNvSpPr>
          <p:nvPr>
            <p:ph type="body" idx="1"/>
          </p:nvPr>
        </p:nvSpPr>
        <p:spPr>
          <a:xfrm>
            <a:off x="211245" y="135555"/>
            <a:ext cx="6868500" cy="766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3A0"/>
              </a:buClr>
              <a:buSzPts val="4000"/>
              <a:buNone/>
            </a:pPr>
            <a:r>
              <a:rPr lang="en-US" sz="3100"/>
              <a:t>Planning Your Season</a:t>
            </a:r>
            <a:endParaRPr sz="3100"/>
          </a:p>
        </p:txBody>
      </p:sp>
      <p:sp>
        <p:nvSpPr>
          <p:cNvPr id="648" name="Google Shape;648;g8e01bcd26b_0_34"/>
          <p:cNvSpPr txBox="1">
            <a:spLocks noGrp="1"/>
          </p:cNvSpPr>
          <p:nvPr>
            <p:ph type="body" idx="2"/>
          </p:nvPr>
        </p:nvSpPr>
        <p:spPr>
          <a:xfrm>
            <a:off x="1807625" y="1066679"/>
            <a:ext cx="8362800" cy="5036700"/>
          </a:xfrm>
          <a:prstGeom prst="rect">
            <a:avLst/>
          </a:prstGeom>
          <a:noFill/>
          <a:ln>
            <a:noFill/>
          </a:ln>
        </p:spPr>
        <p:txBody>
          <a:bodyPr spcFirstLastPara="1" wrap="square" lIns="91425" tIns="45700" rIns="91425" bIns="45700" anchor="t" anchorCtr="0">
            <a:noAutofit/>
          </a:bodyPr>
          <a:lstStyle/>
          <a:p>
            <a:pPr marL="457200" lvl="0" indent="-374650" algn="l" rtl="0">
              <a:lnSpc>
                <a:spcPct val="115000"/>
              </a:lnSpc>
              <a:spcBef>
                <a:spcPts val="1000"/>
              </a:spcBef>
              <a:spcAft>
                <a:spcPts val="0"/>
              </a:spcAft>
              <a:buSzPts val="2300"/>
              <a:buAutoNum type="arabicPeriod"/>
            </a:pPr>
            <a:r>
              <a:rPr lang="en-US" sz="2300"/>
              <a:t>Think outside the box when it comes to titles. </a:t>
            </a:r>
            <a:endParaRPr sz="2300"/>
          </a:p>
          <a:p>
            <a:pPr marL="457200" lvl="0" indent="0" algn="l" rtl="0">
              <a:lnSpc>
                <a:spcPct val="115000"/>
              </a:lnSpc>
              <a:spcBef>
                <a:spcPts val="1000"/>
              </a:spcBef>
              <a:spcAft>
                <a:spcPts val="0"/>
              </a:spcAft>
              <a:buNone/>
            </a:pPr>
            <a:endParaRPr sz="2300"/>
          </a:p>
          <a:p>
            <a:pPr marL="457200" lvl="0" indent="-374650" algn="l" rtl="0">
              <a:lnSpc>
                <a:spcPct val="115000"/>
              </a:lnSpc>
              <a:spcBef>
                <a:spcPts val="1000"/>
              </a:spcBef>
              <a:spcAft>
                <a:spcPts val="0"/>
              </a:spcAft>
              <a:buSzPts val="2300"/>
              <a:buAutoNum type="arabicPeriod"/>
            </a:pPr>
            <a:r>
              <a:rPr lang="en-US" sz="2300"/>
              <a:t>There are a lot of titles that have been converted to do on many of the virtual platforms like Zoom. </a:t>
            </a:r>
            <a:endParaRPr sz="2300"/>
          </a:p>
          <a:p>
            <a:pPr marL="457200" lvl="0" indent="0" algn="l" rtl="0">
              <a:lnSpc>
                <a:spcPct val="115000"/>
              </a:lnSpc>
              <a:spcBef>
                <a:spcPts val="1000"/>
              </a:spcBef>
              <a:spcAft>
                <a:spcPts val="0"/>
              </a:spcAft>
              <a:buNone/>
            </a:pPr>
            <a:endParaRPr sz="2300"/>
          </a:p>
          <a:p>
            <a:pPr marL="457200" lvl="0" indent="-374650" algn="l" rtl="0">
              <a:lnSpc>
                <a:spcPct val="115000"/>
              </a:lnSpc>
              <a:spcBef>
                <a:spcPts val="1000"/>
              </a:spcBef>
              <a:spcAft>
                <a:spcPts val="0"/>
              </a:spcAft>
              <a:buSzPts val="2300"/>
              <a:buAutoNum type="arabicPeriod"/>
            </a:pPr>
            <a:r>
              <a:rPr lang="en-US" sz="2300"/>
              <a:t>Plays with flashbacks, memory scenes, and smaller casts that can be translated and may lend themselves to add video effects to your performance. </a:t>
            </a:r>
            <a:endParaRPr sz="2300"/>
          </a:p>
          <a:p>
            <a:pPr marL="457200" lvl="0" indent="0" algn="l" rtl="0">
              <a:lnSpc>
                <a:spcPct val="115000"/>
              </a:lnSpc>
              <a:spcBef>
                <a:spcPts val="1000"/>
              </a:spcBef>
              <a:spcAft>
                <a:spcPts val="0"/>
              </a:spcAft>
              <a:buNone/>
            </a:pPr>
            <a:r>
              <a:rPr lang="en-US" sz="2300"/>
              <a:t>  </a:t>
            </a:r>
            <a:endParaRPr sz="23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8">
                                            <p:txEl>
                                              <p:pRg st="0" end="0"/>
                                            </p:txEl>
                                          </p:spTgt>
                                        </p:tgtEl>
                                        <p:attrNameLst>
                                          <p:attrName>style.visibility</p:attrName>
                                        </p:attrNameLst>
                                      </p:cBhvr>
                                      <p:to>
                                        <p:strVal val="visible"/>
                                      </p:to>
                                    </p:set>
                                    <p:animEffect transition="in" filter="fade">
                                      <p:cBhvr>
                                        <p:cTn id="7" dur="1000"/>
                                        <p:tgtEl>
                                          <p:spTgt spid="6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8">
                                            <p:txEl>
                                              <p:pRg st="1" end="1"/>
                                            </p:txEl>
                                          </p:spTgt>
                                        </p:tgtEl>
                                        <p:attrNameLst>
                                          <p:attrName>style.visibility</p:attrName>
                                        </p:attrNameLst>
                                      </p:cBhvr>
                                      <p:to>
                                        <p:strVal val="visible"/>
                                      </p:to>
                                    </p:set>
                                    <p:animEffect transition="in" filter="fade">
                                      <p:cBhvr>
                                        <p:cTn id="12" dur="1000"/>
                                        <p:tgtEl>
                                          <p:spTgt spid="6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8">
                                            <p:txEl>
                                              <p:pRg st="2" end="2"/>
                                            </p:txEl>
                                          </p:spTgt>
                                        </p:tgtEl>
                                        <p:attrNameLst>
                                          <p:attrName>style.visibility</p:attrName>
                                        </p:attrNameLst>
                                      </p:cBhvr>
                                      <p:to>
                                        <p:strVal val="visible"/>
                                      </p:to>
                                    </p:set>
                                    <p:animEffect transition="in" filter="fade">
                                      <p:cBhvr>
                                        <p:cTn id="17" dur="1000"/>
                                        <p:tgtEl>
                                          <p:spTgt spid="6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8">
                                            <p:txEl>
                                              <p:pRg st="3" end="3"/>
                                            </p:txEl>
                                          </p:spTgt>
                                        </p:tgtEl>
                                        <p:attrNameLst>
                                          <p:attrName>style.visibility</p:attrName>
                                        </p:attrNameLst>
                                      </p:cBhvr>
                                      <p:to>
                                        <p:strVal val="visible"/>
                                      </p:to>
                                    </p:set>
                                    <p:animEffect transition="in" filter="fade">
                                      <p:cBhvr>
                                        <p:cTn id="22" dur="1000"/>
                                        <p:tgtEl>
                                          <p:spTgt spid="6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8">
                                            <p:txEl>
                                              <p:pRg st="4" end="4"/>
                                            </p:txEl>
                                          </p:spTgt>
                                        </p:tgtEl>
                                        <p:attrNameLst>
                                          <p:attrName>style.visibility</p:attrName>
                                        </p:attrNameLst>
                                      </p:cBhvr>
                                      <p:to>
                                        <p:strVal val="visible"/>
                                      </p:to>
                                    </p:set>
                                    <p:animEffect transition="in" filter="fade">
                                      <p:cBhvr>
                                        <p:cTn id="27" dur="1000"/>
                                        <p:tgtEl>
                                          <p:spTgt spid="6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48">
                                            <p:txEl>
                                              <p:pRg st="5" end="5"/>
                                            </p:txEl>
                                          </p:spTgt>
                                        </p:tgtEl>
                                        <p:attrNameLst>
                                          <p:attrName>style.visibility</p:attrName>
                                        </p:attrNameLst>
                                      </p:cBhvr>
                                      <p:to>
                                        <p:strVal val="visible"/>
                                      </p:to>
                                    </p:set>
                                    <p:animEffect transition="in" filter="fade">
                                      <p:cBhvr>
                                        <p:cTn id="32" dur="1000"/>
                                        <p:tgtEl>
                                          <p:spTgt spid="64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pic>
        <p:nvPicPr>
          <p:cNvPr id="653" name="Google Shape;653;g8e01bcd26b_0_176"/>
          <p:cNvPicPr preferRelativeResize="0"/>
          <p:nvPr/>
        </p:nvPicPr>
        <p:blipFill>
          <a:blip r:embed="rId4">
            <a:alphaModFix amt="11000"/>
          </a:blip>
          <a:stretch>
            <a:fillRect/>
          </a:stretch>
        </p:blipFill>
        <p:spPr>
          <a:xfrm rot="-337323">
            <a:off x="490226" y="335925"/>
            <a:ext cx="10997598" cy="6186150"/>
          </a:xfrm>
          <a:prstGeom prst="rect">
            <a:avLst/>
          </a:prstGeom>
          <a:noFill/>
          <a:ln>
            <a:noFill/>
          </a:ln>
        </p:spPr>
      </p:pic>
      <p:sp>
        <p:nvSpPr>
          <p:cNvPr id="654" name="Google Shape;654;g8e01bcd26b_0_176"/>
          <p:cNvSpPr txBox="1">
            <a:spLocks noGrp="1"/>
          </p:cNvSpPr>
          <p:nvPr>
            <p:ph type="body" idx="1"/>
          </p:nvPr>
        </p:nvSpPr>
        <p:spPr>
          <a:xfrm>
            <a:off x="211245" y="135555"/>
            <a:ext cx="6868500" cy="766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3A0"/>
              </a:buClr>
              <a:buSzPts val="4000"/>
              <a:buNone/>
            </a:pPr>
            <a:r>
              <a:rPr lang="en-US" sz="3100"/>
              <a:t>Planning Your Season</a:t>
            </a:r>
            <a:endParaRPr sz="3100"/>
          </a:p>
        </p:txBody>
      </p:sp>
      <p:sp>
        <p:nvSpPr>
          <p:cNvPr id="655" name="Google Shape;655;g8e01bcd26b_0_176"/>
          <p:cNvSpPr txBox="1">
            <a:spLocks noGrp="1"/>
          </p:cNvSpPr>
          <p:nvPr>
            <p:ph type="body" idx="2"/>
          </p:nvPr>
        </p:nvSpPr>
        <p:spPr>
          <a:xfrm>
            <a:off x="1807625" y="1066679"/>
            <a:ext cx="8362800" cy="5036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2300"/>
              <a:t>4. Don’t overlook the growing list of specific plays that are written to be performed virtually. </a:t>
            </a:r>
            <a:endParaRPr sz="2300"/>
          </a:p>
          <a:p>
            <a:pPr marL="0" lvl="0" indent="0" algn="l" rtl="0">
              <a:lnSpc>
                <a:spcPct val="115000"/>
              </a:lnSpc>
              <a:spcBef>
                <a:spcPts val="1000"/>
              </a:spcBef>
              <a:spcAft>
                <a:spcPts val="0"/>
              </a:spcAft>
              <a:buNone/>
            </a:pPr>
            <a:endParaRPr sz="2300"/>
          </a:p>
          <a:p>
            <a:pPr marL="0" lvl="0" indent="0" algn="l" rtl="0">
              <a:lnSpc>
                <a:spcPct val="115000"/>
              </a:lnSpc>
              <a:spcBef>
                <a:spcPts val="1000"/>
              </a:spcBef>
              <a:spcAft>
                <a:spcPts val="0"/>
              </a:spcAft>
              <a:buNone/>
            </a:pPr>
            <a:r>
              <a:rPr lang="en-US" sz="2300"/>
              <a:t>5. A lot of Shakespeare’s canon lends itself well to be used as a script for virtual work. </a:t>
            </a:r>
            <a:endParaRPr sz="2300"/>
          </a:p>
          <a:p>
            <a:pPr marL="457200" lvl="0" indent="0" algn="l" rtl="0">
              <a:lnSpc>
                <a:spcPct val="115000"/>
              </a:lnSpc>
              <a:spcBef>
                <a:spcPts val="1000"/>
              </a:spcBef>
              <a:spcAft>
                <a:spcPts val="0"/>
              </a:spcAft>
              <a:buNone/>
            </a:pPr>
            <a:endParaRPr sz="2300"/>
          </a:p>
          <a:p>
            <a:pPr marL="0" lvl="0" indent="0" algn="l" rtl="0">
              <a:lnSpc>
                <a:spcPct val="115000"/>
              </a:lnSpc>
              <a:spcBef>
                <a:spcPts val="1000"/>
              </a:spcBef>
              <a:spcAft>
                <a:spcPts val="0"/>
              </a:spcAft>
              <a:buNone/>
            </a:pPr>
            <a:r>
              <a:rPr lang="en-US" sz="2300"/>
              <a:t>6. It’s free, multiple characters could be played by one person, and you are allowed to edit the play without written permission. </a:t>
            </a:r>
            <a:endParaRPr sz="2300"/>
          </a:p>
          <a:p>
            <a:pPr marL="457200" lvl="0" indent="0" algn="l" rtl="0">
              <a:lnSpc>
                <a:spcPct val="115000"/>
              </a:lnSpc>
              <a:spcBef>
                <a:spcPts val="1000"/>
              </a:spcBef>
              <a:spcAft>
                <a:spcPts val="0"/>
              </a:spcAft>
              <a:buNone/>
            </a:pPr>
            <a:r>
              <a:rPr lang="en-US" sz="2300"/>
              <a:t>  </a:t>
            </a:r>
            <a:endParaRPr sz="23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5">
                                            <p:txEl>
                                              <p:pRg st="0" end="0"/>
                                            </p:txEl>
                                          </p:spTgt>
                                        </p:tgtEl>
                                        <p:attrNameLst>
                                          <p:attrName>style.visibility</p:attrName>
                                        </p:attrNameLst>
                                      </p:cBhvr>
                                      <p:to>
                                        <p:strVal val="visible"/>
                                      </p:to>
                                    </p:set>
                                    <p:animEffect transition="in" filter="fade">
                                      <p:cBhvr>
                                        <p:cTn id="7" dur="1000"/>
                                        <p:tgtEl>
                                          <p:spTgt spid="6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5">
                                            <p:txEl>
                                              <p:pRg st="1" end="1"/>
                                            </p:txEl>
                                          </p:spTgt>
                                        </p:tgtEl>
                                        <p:attrNameLst>
                                          <p:attrName>style.visibility</p:attrName>
                                        </p:attrNameLst>
                                      </p:cBhvr>
                                      <p:to>
                                        <p:strVal val="visible"/>
                                      </p:to>
                                    </p:set>
                                    <p:animEffect transition="in" filter="fade">
                                      <p:cBhvr>
                                        <p:cTn id="12" dur="1000"/>
                                        <p:tgtEl>
                                          <p:spTgt spid="6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5">
                                            <p:txEl>
                                              <p:pRg st="2" end="2"/>
                                            </p:txEl>
                                          </p:spTgt>
                                        </p:tgtEl>
                                        <p:attrNameLst>
                                          <p:attrName>style.visibility</p:attrName>
                                        </p:attrNameLst>
                                      </p:cBhvr>
                                      <p:to>
                                        <p:strVal val="visible"/>
                                      </p:to>
                                    </p:set>
                                    <p:animEffect transition="in" filter="fade">
                                      <p:cBhvr>
                                        <p:cTn id="17" dur="1000"/>
                                        <p:tgtEl>
                                          <p:spTgt spid="6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55">
                                            <p:txEl>
                                              <p:pRg st="3" end="3"/>
                                            </p:txEl>
                                          </p:spTgt>
                                        </p:tgtEl>
                                        <p:attrNameLst>
                                          <p:attrName>style.visibility</p:attrName>
                                        </p:attrNameLst>
                                      </p:cBhvr>
                                      <p:to>
                                        <p:strVal val="visible"/>
                                      </p:to>
                                    </p:set>
                                    <p:animEffect transition="in" filter="fade">
                                      <p:cBhvr>
                                        <p:cTn id="22" dur="1000"/>
                                        <p:tgtEl>
                                          <p:spTgt spid="6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55">
                                            <p:txEl>
                                              <p:pRg st="4" end="4"/>
                                            </p:txEl>
                                          </p:spTgt>
                                        </p:tgtEl>
                                        <p:attrNameLst>
                                          <p:attrName>style.visibility</p:attrName>
                                        </p:attrNameLst>
                                      </p:cBhvr>
                                      <p:to>
                                        <p:strVal val="visible"/>
                                      </p:to>
                                    </p:set>
                                    <p:animEffect transition="in" filter="fade">
                                      <p:cBhvr>
                                        <p:cTn id="27" dur="1000"/>
                                        <p:tgtEl>
                                          <p:spTgt spid="6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55">
                                            <p:txEl>
                                              <p:pRg st="5" end="5"/>
                                            </p:txEl>
                                          </p:spTgt>
                                        </p:tgtEl>
                                        <p:attrNameLst>
                                          <p:attrName>style.visibility</p:attrName>
                                        </p:attrNameLst>
                                      </p:cBhvr>
                                      <p:to>
                                        <p:strVal val="visible"/>
                                      </p:to>
                                    </p:set>
                                    <p:animEffect transition="in" filter="fade">
                                      <p:cBhvr>
                                        <p:cTn id="32" dur="1000"/>
                                        <p:tgtEl>
                                          <p:spTgt spid="6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pic>
        <p:nvPicPr>
          <p:cNvPr id="660" name="Google Shape;660;g8e01bcd26b_0_41"/>
          <p:cNvPicPr preferRelativeResize="0"/>
          <p:nvPr/>
        </p:nvPicPr>
        <p:blipFill>
          <a:blip r:embed="rId4">
            <a:alphaModFix amt="11000"/>
          </a:blip>
          <a:stretch>
            <a:fillRect/>
          </a:stretch>
        </p:blipFill>
        <p:spPr>
          <a:xfrm rot="-337323">
            <a:off x="490226" y="335925"/>
            <a:ext cx="10997598" cy="6186150"/>
          </a:xfrm>
          <a:prstGeom prst="rect">
            <a:avLst/>
          </a:prstGeom>
          <a:noFill/>
          <a:ln>
            <a:noFill/>
          </a:ln>
        </p:spPr>
      </p:pic>
      <p:sp>
        <p:nvSpPr>
          <p:cNvPr id="661" name="Google Shape;661;g8e01bcd26b_0_41"/>
          <p:cNvSpPr txBox="1">
            <a:spLocks noGrp="1"/>
          </p:cNvSpPr>
          <p:nvPr>
            <p:ph type="body" idx="1"/>
          </p:nvPr>
        </p:nvSpPr>
        <p:spPr>
          <a:xfrm>
            <a:off x="211245" y="135555"/>
            <a:ext cx="6868500" cy="766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3A0"/>
              </a:buClr>
              <a:buSzPts val="4000"/>
              <a:buNone/>
            </a:pPr>
            <a:r>
              <a:rPr lang="en-US" sz="3100"/>
              <a:t>Planning Your Season</a:t>
            </a:r>
            <a:endParaRPr sz="3100"/>
          </a:p>
        </p:txBody>
      </p:sp>
      <p:sp>
        <p:nvSpPr>
          <p:cNvPr id="662" name="Google Shape;662;g8e01bcd26b_0_41"/>
          <p:cNvSpPr txBox="1">
            <a:spLocks noGrp="1"/>
          </p:cNvSpPr>
          <p:nvPr>
            <p:ph type="body" idx="2"/>
          </p:nvPr>
        </p:nvSpPr>
        <p:spPr>
          <a:xfrm>
            <a:off x="211250" y="1092079"/>
            <a:ext cx="8362800" cy="5036700"/>
          </a:xfrm>
          <a:prstGeom prst="rect">
            <a:avLst/>
          </a:prstGeom>
          <a:noFill/>
          <a:ln>
            <a:noFill/>
          </a:ln>
        </p:spPr>
        <p:txBody>
          <a:bodyPr spcFirstLastPara="1" wrap="square" lIns="91425" tIns="45700" rIns="91425" bIns="45700" anchor="t" anchorCtr="0">
            <a:noAutofit/>
          </a:bodyPr>
          <a:lstStyle/>
          <a:p>
            <a:pPr marL="457200" lvl="0" indent="-374650" algn="l" rtl="0">
              <a:lnSpc>
                <a:spcPct val="115000"/>
              </a:lnSpc>
              <a:spcBef>
                <a:spcPts val="1000"/>
              </a:spcBef>
              <a:spcAft>
                <a:spcPts val="0"/>
              </a:spcAft>
              <a:buSzPts val="2300"/>
              <a:buChar char="-"/>
            </a:pPr>
            <a:r>
              <a:rPr lang="en-US" sz="2300"/>
              <a:t>Let’s take Shakespeare’s </a:t>
            </a:r>
            <a:r>
              <a:rPr lang="en-US" sz="2300" i="1"/>
              <a:t>Romeo &amp; Juliet</a:t>
            </a:r>
            <a:r>
              <a:rPr lang="en-US" sz="2300"/>
              <a:t> for instance…</a:t>
            </a:r>
            <a:endParaRPr sz="2300"/>
          </a:p>
          <a:p>
            <a:pPr marL="0" lvl="0" indent="0" algn="l" rtl="0">
              <a:lnSpc>
                <a:spcPct val="115000"/>
              </a:lnSpc>
              <a:spcBef>
                <a:spcPts val="1000"/>
              </a:spcBef>
              <a:spcAft>
                <a:spcPts val="0"/>
              </a:spcAft>
              <a:buNone/>
            </a:pPr>
            <a:endParaRPr sz="2300"/>
          </a:p>
          <a:p>
            <a:pPr marL="457200" lvl="0" indent="-374650" algn="l" rtl="0">
              <a:lnSpc>
                <a:spcPct val="115000"/>
              </a:lnSpc>
              <a:spcBef>
                <a:spcPts val="1000"/>
              </a:spcBef>
              <a:spcAft>
                <a:spcPts val="0"/>
              </a:spcAft>
              <a:buSzPts val="2300"/>
              <a:buChar char="-"/>
            </a:pPr>
            <a:r>
              <a:rPr lang="en-US" sz="2300"/>
              <a:t>A play about two families and the forbidden love between two characters. How could this be updated? Does it translate well to today? Are there any situations that we could relate this story to current time? </a:t>
            </a:r>
            <a:endParaRPr sz="2300"/>
          </a:p>
          <a:p>
            <a:pPr marL="0" lvl="0" indent="0" algn="l" rtl="0">
              <a:lnSpc>
                <a:spcPct val="115000"/>
              </a:lnSpc>
              <a:spcBef>
                <a:spcPts val="1000"/>
              </a:spcBef>
              <a:spcAft>
                <a:spcPts val="0"/>
              </a:spcAft>
              <a:buNone/>
            </a:pPr>
            <a:endParaRPr sz="2300"/>
          </a:p>
          <a:p>
            <a:pPr marL="457200" lvl="0" indent="-374650" algn="l" rtl="0">
              <a:lnSpc>
                <a:spcPct val="115000"/>
              </a:lnSpc>
              <a:spcBef>
                <a:spcPts val="1000"/>
              </a:spcBef>
              <a:spcAft>
                <a:spcPts val="0"/>
              </a:spcAft>
              <a:buSzPts val="2300"/>
              <a:buChar char="-"/>
            </a:pPr>
            <a:r>
              <a:rPr lang="en-US" sz="2300"/>
              <a:t>As an example of how it can be updated, check out Baz Lurhmann’s 2001 film adaptation. </a:t>
            </a:r>
            <a:endParaRPr sz="2300"/>
          </a:p>
          <a:p>
            <a:pPr marL="0" lvl="0" indent="0" algn="l" rtl="0">
              <a:lnSpc>
                <a:spcPct val="115000"/>
              </a:lnSpc>
              <a:spcBef>
                <a:spcPts val="1000"/>
              </a:spcBef>
              <a:spcAft>
                <a:spcPts val="0"/>
              </a:spcAft>
              <a:buNone/>
            </a:pPr>
            <a:r>
              <a:rPr lang="en-US" sz="2300"/>
              <a:t>	(</a:t>
            </a:r>
            <a:r>
              <a:rPr lang="en-US" sz="2300" u="sng">
                <a:solidFill>
                  <a:schemeClr val="hlink"/>
                </a:solidFill>
                <a:hlinkClick r:id="rId5"/>
              </a:rPr>
              <a:t>https://youtu.be/beV56hp4T3w</a:t>
            </a:r>
            <a:r>
              <a:rPr lang="en-US" sz="2300"/>
              <a:t>)</a:t>
            </a:r>
            <a:endParaRPr sz="2300"/>
          </a:p>
          <a:p>
            <a:pPr marL="0" lvl="0" indent="0" algn="l" rtl="0">
              <a:lnSpc>
                <a:spcPct val="115000"/>
              </a:lnSpc>
              <a:spcBef>
                <a:spcPts val="1000"/>
              </a:spcBef>
              <a:spcAft>
                <a:spcPts val="0"/>
              </a:spcAft>
              <a:buNone/>
            </a:pPr>
            <a:endParaRPr sz="2300"/>
          </a:p>
          <a:p>
            <a:pPr marL="0" lvl="0" indent="0" algn="l" rtl="0">
              <a:lnSpc>
                <a:spcPct val="115000"/>
              </a:lnSpc>
              <a:spcBef>
                <a:spcPts val="1000"/>
              </a:spcBef>
              <a:spcAft>
                <a:spcPts val="0"/>
              </a:spcAft>
              <a:buNone/>
            </a:pPr>
            <a:endParaRPr sz="2300"/>
          </a:p>
          <a:p>
            <a:pPr marL="0" lvl="0" indent="0" algn="l" rtl="0">
              <a:lnSpc>
                <a:spcPct val="115000"/>
              </a:lnSpc>
              <a:spcBef>
                <a:spcPts val="1000"/>
              </a:spcBef>
              <a:spcAft>
                <a:spcPts val="0"/>
              </a:spcAft>
              <a:buNone/>
            </a:pPr>
            <a:endParaRPr sz="2300"/>
          </a:p>
          <a:p>
            <a:pPr marL="0" lvl="0" indent="0" algn="l" rtl="0">
              <a:lnSpc>
                <a:spcPct val="115000"/>
              </a:lnSpc>
              <a:spcBef>
                <a:spcPts val="1000"/>
              </a:spcBef>
              <a:spcAft>
                <a:spcPts val="0"/>
              </a:spcAft>
              <a:buNone/>
            </a:pPr>
            <a:endParaRPr sz="2300"/>
          </a:p>
          <a:p>
            <a:pPr marL="457200" lvl="0" indent="0" algn="l" rtl="0">
              <a:lnSpc>
                <a:spcPct val="115000"/>
              </a:lnSpc>
              <a:spcBef>
                <a:spcPts val="1000"/>
              </a:spcBef>
              <a:spcAft>
                <a:spcPts val="0"/>
              </a:spcAft>
              <a:buNone/>
            </a:pPr>
            <a:r>
              <a:rPr lang="en-US" sz="2300"/>
              <a:t>  </a:t>
            </a:r>
            <a:endParaRPr sz="2300"/>
          </a:p>
        </p:txBody>
      </p:sp>
      <p:pic>
        <p:nvPicPr>
          <p:cNvPr id="663" name="Google Shape;663;g8e01bcd26b_0_41"/>
          <p:cNvPicPr preferRelativeResize="0"/>
          <p:nvPr/>
        </p:nvPicPr>
        <p:blipFill>
          <a:blip r:embed="rId6">
            <a:alphaModFix/>
          </a:blip>
          <a:stretch>
            <a:fillRect/>
          </a:stretch>
        </p:blipFill>
        <p:spPr>
          <a:xfrm>
            <a:off x="7858500" y="3711575"/>
            <a:ext cx="4041400" cy="2273301"/>
          </a:xfrm>
          <a:prstGeom prst="rect">
            <a:avLst/>
          </a:prstGeom>
          <a:noFill/>
          <a:ln>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2">
                                            <p:txEl>
                                              <p:pRg st="0" end="0"/>
                                            </p:txEl>
                                          </p:spTgt>
                                        </p:tgtEl>
                                        <p:attrNameLst>
                                          <p:attrName>style.visibility</p:attrName>
                                        </p:attrNameLst>
                                      </p:cBhvr>
                                      <p:to>
                                        <p:strVal val="visible"/>
                                      </p:to>
                                    </p:set>
                                    <p:animEffect transition="in" filter="fade">
                                      <p:cBhvr>
                                        <p:cTn id="7" dur="1000"/>
                                        <p:tgtEl>
                                          <p:spTgt spid="6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2">
                                            <p:txEl>
                                              <p:pRg st="1" end="1"/>
                                            </p:txEl>
                                          </p:spTgt>
                                        </p:tgtEl>
                                        <p:attrNameLst>
                                          <p:attrName>style.visibility</p:attrName>
                                        </p:attrNameLst>
                                      </p:cBhvr>
                                      <p:to>
                                        <p:strVal val="visible"/>
                                      </p:to>
                                    </p:set>
                                    <p:animEffect transition="in" filter="fade">
                                      <p:cBhvr>
                                        <p:cTn id="12" dur="1000"/>
                                        <p:tgtEl>
                                          <p:spTgt spid="6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2">
                                            <p:txEl>
                                              <p:pRg st="2" end="2"/>
                                            </p:txEl>
                                          </p:spTgt>
                                        </p:tgtEl>
                                        <p:attrNameLst>
                                          <p:attrName>style.visibility</p:attrName>
                                        </p:attrNameLst>
                                      </p:cBhvr>
                                      <p:to>
                                        <p:strVal val="visible"/>
                                      </p:to>
                                    </p:set>
                                    <p:animEffect transition="in" filter="fade">
                                      <p:cBhvr>
                                        <p:cTn id="17" dur="1000"/>
                                        <p:tgtEl>
                                          <p:spTgt spid="6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62">
                                            <p:txEl>
                                              <p:pRg st="3" end="3"/>
                                            </p:txEl>
                                          </p:spTgt>
                                        </p:tgtEl>
                                        <p:attrNameLst>
                                          <p:attrName>style.visibility</p:attrName>
                                        </p:attrNameLst>
                                      </p:cBhvr>
                                      <p:to>
                                        <p:strVal val="visible"/>
                                      </p:to>
                                    </p:set>
                                    <p:animEffect transition="in" filter="fade">
                                      <p:cBhvr>
                                        <p:cTn id="22" dur="1000"/>
                                        <p:tgtEl>
                                          <p:spTgt spid="6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62">
                                            <p:txEl>
                                              <p:pRg st="4" end="4"/>
                                            </p:txEl>
                                          </p:spTgt>
                                        </p:tgtEl>
                                        <p:attrNameLst>
                                          <p:attrName>style.visibility</p:attrName>
                                        </p:attrNameLst>
                                      </p:cBhvr>
                                      <p:to>
                                        <p:strVal val="visible"/>
                                      </p:to>
                                    </p:set>
                                    <p:animEffect transition="in" filter="fade">
                                      <p:cBhvr>
                                        <p:cTn id="27" dur="1000"/>
                                        <p:tgtEl>
                                          <p:spTgt spid="66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62">
                                            <p:txEl>
                                              <p:pRg st="5" end="5"/>
                                            </p:txEl>
                                          </p:spTgt>
                                        </p:tgtEl>
                                        <p:attrNameLst>
                                          <p:attrName>style.visibility</p:attrName>
                                        </p:attrNameLst>
                                      </p:cBhvr>
                                      <p:to>
                                        <p:strVal val="visible"/>
                                      </p:to>
                                    </p:set>
                                    <p:animEffect transition="in" filter="fade">
                                      <p:cBhvr>
                                        <p:cTn id="32" dur="1000"/>
                                        <p:tgtEl>
                                          <p:spTgt spid="66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62">
                                            <p:txEl>
                                              <p:pRg st="6" end="6"/>
                                            </p:txEl>
                                          </p:spTgt>
                                        </p:tgtEl>
                                        <p:attrNameLst>
                                          <p:attrName>style.visibility</p:attrName>
                                        </p:attrNameLst>
                                      </p:cBhvr>
                                      <p:to>
                                        <p:strVal val="visible"/>
                                      </p:to>
                                    </p:set>
                                    <p:animEffect transition="in" filter="fade">
                                      <p:cBhvr>
                                        <p:cTn id="37" dur="1000"/>
                                        <p:tgtEl>
                                          <p:spTgt spid="66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62">
                                            <p:txEl>
                                              <p:pRg st="7" end="7"/>
                                            </p:txEl>
                                          </p:spTgt>
                                        </p:tgtEl>
                                        <p:attrNameLst>
                                          <p:attrName>style.visibility</p:attrName>
                                        </p:attrNameLst>
                                      </p:cBhvr>
                                      <p:to>
                                        <p:strVal val="visible"/>
                                      </p:to>
                                    </p:set>
                                    <p:animEffect transition="in" filter="fade">
                                      <p:cBhvr>
                                        <p:cTn id="42" dur="1000"/>
                                        <p:tgtEl>
                                          <p:spTgt spid="66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62">
                                            <p:txEl>
                                              <p:pRg st="8" end="8"/>
                                            </p:txEl>
                                          </p:spTgt>
                                        </p:tgtEl>
                                        <p:attrNameLst>
                                          <p:attrName>style.visibility</p:attrName>
                                        </p:attrNameLst>
                                      </p:cBhvr>
                                      <p:to>
                                        <p:strVal val="visible"/>
                                      </p:to>
                                    </p:set>
                                    <p:animEffect transition="in" filter="fade">
                                      <p:cBhvr>
                                        <p:cTn id="47" dur="1000"/>
                                        <p:tgtEl>
                                          <p:spTgt spid="66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62">
                                            <p:txEl>
                                              <p:pRg st="9" end="9"/>
                                            </p:txEl>
                                          </p:spTgt>
                                        </p:tgtEl>
                                        <p:attrNameLst>
                                          <p:attrName>style.visibility</p:attrName>
                                        </p:attrNameLst>
                                      </p:cBhvr>
                                      <p:to>
                                        <p:strVal val="visible"/>
                                      </p:to>
                                    </p:set>
                                    <p:animEffect transition="in" filter="fade">
                                      <p:cBhvr>
                                        <p:cTn id="52" dur="1000"/>
                                        <p:tgtEl>
                                          <p:spTgt spid="66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62">
                                            <p:txEl>
                                              <p:pRg st="10" end="10"/>
                                            </p:txEl>
                                          </p:spTgt>
                                        </p:tgtEl>
                                        <p:attrNameLst>
                                          <p:attrName>style.visibility</p:attrName>
                                        </p:attrNameLst>
                                      </p:cBhvr>
                                      <p:to>
                                        <p:strVal val="visible"/>
                                      </p:to>
                                    </p:set>
                                    <p:animEffect transition="in" filter="fade">
                                      <p:cBhvr>
                                        <p:cTn id="57" dur="1000"/>
                                        <p:tgtEl>
                                          <p:spTgt spid="66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g8e01bcd26b_0_47"/>
          <p:cNvSpPr txBox="1">
            <a:spLocks noGrp="1"/>
          </p:cNvSpPr>
          <p:nvPr>
            <p:ph type="body" idx="1"/>
          </p:nvPr>
        </p:nvSpPr>
        <p:spPr>
          <a:xfrm>
            <a:off x="1018525" y="1229855"/>
            <a:ext cx="10158300" cy="2802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Clr>
                <a:schemeClr val="lt1"/>
              </a:buClr>
              <a:buSzPts val="9600"/>
              <a:buNone/>
            </a:pPr>
            <a:r>
              <a:rPr lang="en-US" sz="7200"/>
              <a:t>Rethink Virtual Performances as a Unique Genre</a:t>
            </a:r>
            <a:endParaRPr sz="7200"/>
          </a:p>
        </p:txBody>
      </p:sp>
      <p:sp>
        <p:nvSpPr>
          <p:cNvPr id="669" name="Google Shape;669;g8e01bcd26b_0_47"/>
          <p:cNvSpPr txBox="1">
            <a:spLocks noGrp="1"/>
          </p:cNvSpPr>
          <p:nvPr>
            <p:ph type="body" idx="2"/>
          </p:nvPr>
        </p:nvSpPr>
        <p:spPr>
          <a:xfrm>
            <a:off x="1018525" y="4828746"/>
            <a:ext cx="10158300" cy="114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600"/>
              <a:buNone/>
            </a:pPr>
            <a:r>
              <a:rPr lang="en-US"/>
              <a:t>Remember that virtual performances are not simply recording a Zoom meeting where students perform.</a:t>
            </a:r>
            <a:endParaRPr/>
          </a:p>
        </p:txBody>
      </p:sp>
      <p:pic>
        <p:nvPicPr>
          <p:cNvPr id="670" name="Google Shape;670;g8e01bcd26b_0_47"/>
          <p:cNvPicPr preferRelativeResize="0"/>
          <p:nvPr/>
        </p:nvPicPr>
        <p:blipFill>
          <a:blip r:embed="rId4">
            <a:alphaModFix amt="14000"/>
          </a:blip>
          <a:stretch>
            <a:fillRect/>
          </a:stretch>
        </p:blipFill>
        <p:spPr>
          <a:xfrm>
            <a:off x="-1" y="0"/>
            <a:ext cx="12192002" cy="6858001"/>
          </a:xfrm>
          <a:prstGeom prst="rect">
            <a:avLst/>
          </a:prstGeom>
          <a:noFill/>
          <a:ln>
            <a:noFill/>
          </a:ln>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pic>
        <p:nvPicPr>
          <p:cNvPr id="675" name="Google Shape;675;g8e01bcd26b_0_182"/>
          <p:cNvPicPr preferRelativeResize="0"/>
          <p:nvPr/>
        </p:nvPicPr>
        <p:blipFill>
          <a:blip r:embed="rId4">
            <a:alphaModFix amt="16000"/>
          </a:blip>
          <a:stretch>
            <a:fillRect/>
          </a:stretch>
        </p:blipFill>
        <p:spPr>
          <a:xfrm rot="787181">
            <a:off x="5536774" y="150148"/>
            <a:ext cx="5513602" cy="7411652"/>
          </a:xfrm>
          <a:prstGeom prst="rect">
            <a:avLst/>
          </a:prstGeom>
          <a:noFill/>
          <a:ln>
            <a:noFill/>
          </a:ln>
        </p:spPr>
      </p:pic>
      <p:pic>
        <p:nvPicPr>
          <p:cNvPr id="676" name="Google Shape;676;g8e01bcd26b_0_182"/>
          <p:cNvPicPr preferRelativeResize="0"/>
          <p:nvPr/>
        </p:nvPicPr>
        <p:blipFill>
          <a:blip r:embed="rId5">
            <a:alphaModFix amt="16000"/>
          </a:blip>
          <a:stretch>
            <a:fillRect/>
          </a:stretch>
        </p:blipFill>
        <p:spPr>
          <a:xfrm rot="-952391">
            <a:off x="484791" y="-65002"/>
            <a:ext cx="5905792" cy="7148805"/>
          </a:xfrm>
          <a:prstGeom prst="rect">
            <a:avLst/>
          </a:prstGeom>
          <a:noFill/>
          <a:ln>
            <a:noFill/>
          </a:ln>
        </p:spPr>
      </p:pic>
      <p:sp>
        <p:nvSpPr>
          <p:cNvPr id="677" name="Google Shape;677;g8e01bcd26b_0_182"/>
          <p:cNvSpPr txBox="1">
            <a:spLocks noGrp="1"/>
          </p:cNvSpPr>
          <p:nvPr>
            <p:ph type="body" idx="1"/>
          </p:nvPr>
        </p:nvSpPr>
        <p:spPr>
          <a:xfrm>
            <a:off x="211245" y="135555"/>
            <a:ext cx="6868500" cy="766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3A0"/>
              </a:buClr>
              <a:buSzPts val="4000"/>
              <a:buNone/>
            </a:pPr>
            <a:r>
              <a:rPr lang="en-US" sz="3100"/>
              <a:t>Rethink Virtual Performances</a:t>
            </a:r>
            <a:endParaRPr sz="3100"/>
          </a:p>
        </p:txBody>
      </p:sp>
      <p:sp>
        <p:nvSpPr>
          <p:cNvPr id="678" name="Google Shape;678;g8e01bcd26b_0_182"/>
          <p:cNvSpPr txBox="1">
            <a:spLocks noGrp="1"/>
          </p:cNvSpPr>
          <p:nvPr>
            <p:ph type="body" idx="2"/>
          </p:nvPr>
        </p:nvSpPr>
        <p:spPr>
          <a:xfrm>
            <a:off x="1807625" y="1066679"/>
            <a:ext cx="8362800" cy="5036700"/>
          </a:xfrm>
          <a:prstGeom prst="rect">
            <a:avLst/>
          </a:prstGeom>
          <a:noFill/>
          <a:ln>
            <a:noFill/>
          </a:ln>
        </p:spPr>
        <p:txBody>
          <a:bodyPr spcFirstLastPara="1" wrap="square" lIns="91425" tIns="45700" rIns="91425" bIns="45700" anchor="t" anchorCtr="0">
            <a:noAutofit/>
          </a:bodyPr>
          <a:lstStyle/>
          <a:p>
            <a:pPr marL="457200" lvl="0" indent="-374650" algn="l" rtl="0">
              <a:lnSpc>
                <a:spcPct val="115000"/>
              </a:lnSpc>
              <a:spcBef>
                <a:spcPts val="1000"/>
              </a:spcBef>
              <a:spcAft>
                <a:spcPts val="0"/>
              </a:spcAft>
              <a:buSzPts val="2300"/>
              <a:buAutoNum type="arabicPeriod"/>
            </a:pPr>
            <a:r>
              <a:rPr lang="en-US" sz="2300"/>
              <a:t>Make sure your students are playing in the frame. </a:t>
            </a:r>
            <a:endParaRPr sz="2300"/>
          </a:p>
          <a:p>
            <a:pPr marL="457200" lvl="0" indent="0" algn="l" rtl="0">
              <a:lnSpc>
                <a:spcPct val="115000"/>
              </a:lnSpc>
              <a:spcBef>
                <a:spcPts val="1000"/>
              </a:spcBef>
              <a:spcAft>
                <a:spcPts val="0"/>
              </a:spcAft>
              <a:buNone/>
            </a:pPr>
            <a:endParaRPr sz="2300"/>
          </a:p>
          <a:p>
            <a:pPr marL="457200" lvl="0" indent="-374650" algn="l" rtl="0">
              <a:lnSpc>
                <a:spcPct val="115000"/>
              </a:lnSpc>
              <a:spcBef>
                <a:spcPts val="1000"/>
              </a:spcBef>
              <a:spcAft>
                <a:spcPts val="0"/>
              </a:spcAft>
              <a:buSzPts val="2300"/>
              <a:buAutoNum type="arabicPeriod"/>
            </a:pPr>
            <a:r>
              <a:rPr lang="en-US" sz="2300"/>
              <a:t>Take a look at some of your favorite movies and tv shows and look at how they frame the person, object, etc. throughout the piece.</a:t>
            </a:r>
            <a:endParaRPr sz="2300"/>
          </a:p>
          <a:p>
            <a:pPr marL="457200" lvl="0" indent="0" algn="l" rtl="0">
              <a:lnSpc>
                <a:spcPct val="115000"/>
              </a:lnSpc>
              <a:spcBef>
                <a:spcPts val="1000"/>
              </a:spcBef>
              <a:spcAft>
                <a:spcPts val="0"/>
              </a:spcAft>
              <a:buNone/>
            </a:pPr>
            <a:endParaRPr sz="2300"/>
          </a:p>
          <a:p>
            <a:pPr marL="457200" lvl="0" indent="-374650" algn="l" rtl="0">
              <a:lnSpc>
                <a:spcPct val="115000"/>
              </a:lnSpc>
              <a:spcBef>
                <a:spcPts val="1000"/>
              </a:spcBef>
              <a:spcAft>
                <a:spcPts val="0"/>
              </a:spcAft>
              <a:buSzPts val="2300"/>
              <a:buAutoNum type="arabicPeriod"/>
            </a:pPr>
            <a:r>
              <a:rPr lang="en-US" sz="2300"/>
              <a:t>A lot of the time the frame changes and helps with transitions and to further the storyline. </a:t>
            </a:r>
            <a:endParaRPr sz="2300"/>
          </a:p>
          <a:p>
            <a:pPr marL="457200" lvl="0" indent="0" algn="l" rtl="0">
              <a:lnSpc>
                <a:spcPct val="115000"/>
              </a:lnSpc>
              <a:spcBef>
                <a:spcPts val="1000"/>
              </a:spcBef>
              <a:spcAft>
                <a:spcPts val="0"/>
              </a:spcAft>
              <a:buNone/>
            </a:pPr>
            <a:endParaRPr sz="23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8">
                                            <p:txEl>
                                              <p:pRg st="0" end="0"/>
                                            </p:txEl>
                                          </p:spTgt>
                                        </p:tgtEl>
                                        <p:attrNameLst>
                                          <p:attrName>style.visibility</p:attrName>
                                        </p:attrNameLst>
                                      </p:cBhvr>
                                      <p:to>
                                        <p:strVal val="visible"/>
                                      </p:to>
                                    </p:set>
                                    <p:animEffect transition="in" filter="fade">
                                      <p:cBhvr>
                                        <p:cTn id="7" dur="1000"/>
                                        <p:tgtEl>
                                          <p:spTgt spid="6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8">
                                            <p:txEl>
                                              <p:pRg st="1" end="1"/>
                                            </p:txEl>
                                          </p:spTgt>
                                        </p:tgtEl>
                                        <p:attrNameLst>
                                          <p:attrName>style.visibility</p:attrName>
                                        </p:attrNameLst>
                                      </p:cBhvr>
                                      <p:to>
                                        <p:strVal val="visible"/>
                                      </p:to>
                                    </p:set>
                                    <p:animEffect transition="in" filter="fade">
                                      <p:cBhvr>
                                        <p:cTn id="12" dur="1000"/>
                                        <p:tgtEl>
                                          <p:spTgt spid="6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8">
                                            <p:txEl>
                                              <p:pRg st="2" end="2"/>
                                            </p:txEl>
                                          </p:spTgt>
                                        </p:tgtEl>
                                        <p:attrNameLst>
                                          <p:attrName>style.visibility</p:attrName>
                                        </p:attrNameLst>
                                      </p:cBhvr>
                                      <p:to>
                                        <p:strVal val="visible"/>
                                      </p:to>
                                    </p:set>
                                    <p:animEffect transition="in" filter="fade">
                                      <p:cBhvr>
                                        <p:cTn id="17" dur="1000"/>
                                        <p:tgtEl>
                                          <p:spTgt spid="6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78">
                                            <p:txEl>
                                              <p:pRg st="3" end="3"/>
                                            </p:txEl>
                                          </p:spTgt>
                                        </p:tgtEl>
                                        <p:attrNameLst>
                                          <p:attrName>style.visibility</p:attrName>
                                        </p:attrNameLst>
                                      </p:cBhvr>
                                      <p:to>
                                        <p:strVal val="visible"/>
                                      </p:to>
                                    </p:set>
                                    <p:animEffect transition="in" filter="fade">
                                      <p:cBhvr>
                                        <p:cTn id="22" dur="1000"/>
                                        <p:tgtEl>
                                          <p:spTgt spid="6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78">
                                            <p:txEl>
                                              <p:pRg st="4" end="4"/>
                                            </p:txEl>
                                          </p:spTgt>
                                        </p:tgtEl>
                                        <p:attrNameLst>
                                          <p:attrName>style.visibility</p:attrName>
                                        </p:attrNameLst>
                                      </p:cBhvr>
                                      <p:to>
                                        <p:strVal val="visible"/>
                                      </p:to>
                                    </p:set>
                                    <p:animEffect transition="in" filter="fade">
                                      <p:cBhvr>
                                        <p:cTn id="27" dur="1000"/>
                                        <p:tgtEl>
                                          <p:spTgt spid="67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78">
                                            <p:txEl>
                                              <p:pRg st="5" end="5"/>
                                            </p:txEl>
                                          </p:spTgt>
                                        </p:tgtEl>
                                        <p:attrNameLst>
                                          <p:attrName>style.visibility</p:attrName>
                                        </p:attrNameLst>
                                      </p:cBhvr>
                                      <p:to>
                                        <p:strVal val="visible"/>
                                      </p:to>
                                    </p:set>
                                    <p:animEffect transition="in" filter="fade">
                                      <p:cBhvr>
                                        <p:cTn id="32" dur="1000"/>
                                        <p:tgtEl>
                                          <p:spTgt spid="6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pic>
        <p:nvPicPr>
          <p:cNvPr id="683" name="Google Shape;683;g8e01bcd26b_0_55"/>
          <p:cNvPicPr preferRelativeResize="0"/>
          <p:nvPr/>
        </p:nvPicPr>
        <p:blipFill>
          <a:blip r:embed="rId4">
            <a:alphaModFix amt="16000"/>
          </a:blip>
          <a:stretch>
            <a:fillRect/>
          </a:stretch>
        </p:blipFill>
        <p:spPr>
          <a:xfrm rot="787181">
            <a:off x="5536774" y="150148"/>
            <a:ext cx="5513602" cy="7411652"/>
          </a:xfrm>
          <a:prstGeom prst="rect">
            <a:avLst/>
          </a:prstGeom>
          <a:noFill/>
          <a:ln>
            <a:noFill/>
          </a:ln>
        </p:spPr>
      </p:pic>
      <p:pic>
        <p:nvPicPr>
          <p:cNvPr id="684" name="Google Shape;684;g8e01bcd26b_0_55"/>
          <p:cNvPicPr preferRelativeResize="0"/>
          <p:nvPr/>
        </p:nvPicPr>
        <p:blipFill>
          <a:blip r:embed="rId5">
            <a:alphaModFix amt="16000"/>
          </a:blip>
          <a:stretch>
            <a:fillRect/>
          </a:stretch>
        </p:blipFill>
        <p:spPr>
          <a:xfrm rot="-952391">
            <a:off x="484791" y="-65002"/>
            <a:ext cx="5905792" cy="7148805"/>
          </a:xfrm>
          <a:prstGeom prst="rect">
            <a:avLst/>
          </a:prstGeom>
          <a:noFill/>
          <a:ln>
            <a:noFill/>
          </a:ln>
        </p:spPr>
      </p:pic>
      <p:sp>
        <p:nvSpPr>
          <p:cNvPr id="685" name="Google Shape;685;g8e01bcd26b_0_55"/>
          <p:cNvSpPr txBox="1">
            <a:spLocks noGrp="1"/>
          </p:cNvSpPr>
          <p:nvPr>
            <p:ph type="body" idx="1"/>
          </p:nvPr>
        </p:nvSpPr>
        <p:spPr>
          <a:xfrm>
            <a:off x="211245" y="135555"/>
            <a:ext cx="6868500" cy="766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3A0"/>
              </a:buClr>
              <a:buSzPts val="4000"/>
              <a:buNone/>
            </a:pPr>
            <a:r>
              <a:rPr lang="en-US" sz="3100"/>
              <a:t>Rethink Virtual Performances</a:t>
            </a:r>
            <a:endParaRPr sz="3100"/>
          </a:p>
        </p:txBody>
      </p:sp>
      <p:sp>
        <p:nvSpPr>
          <p:cNvPr id="686" name="Google Shape;686;g8e01bcd26b_0_55"/>
          <p:cNvSpPr txBox="1">
            <a:spLocks noGrp="1"/>
          </p:cNvSpPr>
          <p:nvPr>
            <p:ph type="body" idx="2"/>
          </p:nvPr>
        </p:nvSpPr>
        <p:spPr>
          <a:xfrm>
            <a:off x="1807625" y="1066679"/>
            <a:ext cx="8362800" cy="5036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2300"/>
              <a:t>4. Think back to your theatre...we have the natural frame of the proscenium or 4th wall. </a:t>
            </a:r>
            <a:endParaRPr sz="2300"/>
          </a:p>
          <a:p>
            <a:pPr marL="457200" lvl="0" indent="0" algn="l" rtl="0">
              <a:lnSpc>
                <a:spcPct val="115000"/>
              </a:lnSpc>
              <a:spcBef>
                <a:spcPts val="1000"/>
              </a:spcBef>
              <a:spcAft>
                <a:spcPts val="0"/>
              </a:spcAft>
              <a:buNone/>
            </a:pPr>
            <a:endParaRPr sz="2300"/>
          </a:p>
          <a:p>
            <a:pPr marL="0" lvl="0" indent="0" algn="l" rtl="0">
              <a:lnSpc>
                <a:spcPct val="115000"/>
              </a:lnSpc>
              <a:spcBef>
                <a:spcPts val="1000"/>
              </a:spcBef>
              <a:spcAft>
                <a:spcPts val="0"/>
              </a:spcAft>
              <a:buNone/>
            </a:pPr>
            <a:r>
              <a:rPr lang="en-US" sz="2300"/>
              <a:t>5. If we equate the frame to stage directions, then we have a universal language to use with actors-divide it into acting areas. </a:t>
            </a:r>
            <a:endParaRPr sz="2300"/>
          </a:p>
          <a:p>
            <a:pPr marL="457200" lvl="0" indent="0" algn="l" rtl="0">
              <a:lnSpc>
                <a:spcPct val="115000"/>
              </a:lnSpc>
              <a:spcBef>
                <a:spcPts val="1000"/>
              </a:spcBef>
              <a:spcAft>
                <a:spcPts val="0"/>
              </a:spcAft>
              <a:buNone/>
            </a:pPr>
            <a:r>
              <a:rPr lang="en-US" sz="2300"/>
              <a:t>  </a:t>
            </a:r>
            <a:endParaRPr sz="23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6">
                                            <p:txEl>
                                              <p:pRg st="0" end="0"/>
                                            </p:txEl>
                                          </p:spTgt>
                                        </p:tgtEl>
                                        <p:attrNameLst>
                                          <p:attrName>style.visibility</p:attrName>
                                        </p:attrNameLst>
                                      </p:cBhvr>
                                      <p:to>
                                        <p:strVal val="visible"/>
                                      </p:to>
                                    </p:set>
                                    <p:animEffect transition="in" filter="fade">
                                      <p:cBhvr>
                                        <p:cTn id="7" dur="1000"/>
                                        <p:tgtEl>
                                          <p:spTgt spid="6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6">
                                            <p:txEl>
                                              <p:pRg st="1" end="1"/>
                                            </p:txEl>
                                          </p:spTgt>
                                        </p:tgtEl>
                                        <p:attrNameLst>
                                          <p:attrName>style.visibility</p:attrName>
                                        </p:attrNameLst>
                                      </p:cBhvr>
                                      <p:to>
                                        <p:strVal val="visible"/>
                                      </p:to>
                                    </p:set>
                                    <p:animEffect transition="in" filter="fade">
                                      <p:cBhvr>
                                        <p:cTn id="12" dur="1000"/>
                                        <p:tgtEl>
                                          <p:spTgt spid="6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6">
                                            <p:txEl>
                                              <p:pRg st="2" end="2"/>
                                            </p:txEl>
                                          </p:spTgt>
                                        </p:tgtEl>
                                        <p:attrNameLst>
                                          <p:attrName>style.visibility</p:attrName>
                                        </p:attrNameLst>
                                      </p:cBhvr>
                                      <p:to>
                                        <p:strVal val="visible"/>
                                      </p:to>
                                    </p:set>
                                    <p:animEffect transition="in" filter="fade">
                                      <p:cBhvr>
                                        <p:cTn id="17" dur="1000"/>
                                        <p:tgtEl>
                                          <p:spTgt spid="6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6">
                                            <p:txEl>
                                              <p:pRg st="3" end="3"/>
                                            </p:txEl>
                                          </p:spTgt>
                                        </p:tgtEl>
                                        <p:attrNameLst>
                                          <p:attrName>style.visibility</p:attrName>
                                        </p:attrNameLst>
                                      </p:cBhvr>
                                      <p:to>
                                        <p:strVal val="visible"/>
                                      </p:to>
                                    </p:set>
                                    <p:animEffect transition="in" filter="fade">
                                      <p:cBhvr>
                                        <p:cTn id="22" dur="1000"/>
                                        <p:tgtEl>
                                          <p:spTgt spid="6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g8e01bcd26b_0_67"/>
          <p:cNvSpPr txBox="1">
            <a:spLocks noGrp="1"/>
          </p:cNvSpPr>
          <p:nvPr>
            <p:ph type="body" idx="1"/>
          </p:nvPr>
        </p:nvSpPr>
        <p:spPr>
          <a:xfrm>
            <a:off x="168900" y="142944"/>
            <a:ext cx="6868500" cy="116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3A0"/>
              </a:buClr>
              <a:buSzPts val="4000"/>
              <a:buNone/>
            </a:pPr>
            <a:r>
              <a:rPr lang="en-US"/>
              <a:t>Resources - Links</a:t>
            </a:r>
            <a:endParaRPr sz="2800"/>
          </a:p>
        </p:txBody>
      </p:sp>
      <p:sp>
        <p:nvSpPr>
          <p:cNvPr id="692" name="Google Shape;692;g8e01bcd26b_0_67"/>
          <p:cNvSpPr txBox="1">
            <a:spLocks noGrp="1"/>
          </p:cNvSpPr>
          <p:nvPr>
            <p:ph type="body" idx="2"/>
          </p:nvPr>
        </p:nvSpPr>
        <p:spPr>
          <a:xfrm>
            <a:off x="813927" y="1498492"/>
            <a:ext cx="3132600" cy="5307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0033A0"/>
              </a:buClr>
              <a:buSzPts val="3600"/>
              <a:buNone/>
            </a:pPr>
            <a:r>
              <a:rPr lang="en-US" sz="3000"/>
              <a:t>File Sharing</a:t>
            </a:r>
            <a:endParaRPr sz="3000"/>
          </a:p>
        </p:txBody>
      </p:sp>
      <p:sp>
        <p:nvSpPr>
          <p:cNvPr id="693" name="Google Shape;693;g8e01bcd26b_0_67"/>
          <p:cNvSpPr txBox="1">
            <a:spLocks noGrp="1"/>
          </p:cNvSpPr>
          <p:nvPr>
            <p:ph type="body" idx="3"/>
          </p:nvPr>
        </p:nvSpPr>
        <p:spPr>
          <a:xfrm>
            <a:off x="813925" y="2083100"/>
            <a:ext cx="3327000" cy="46773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400"/>
              <a:buNone/>
            </a:pPr>
            <a:r>
              <a:rPr lang="en-US" sz="2000" u="sng">
                <a:solidFill>
                  <a:schemeClr val="hlink"/>
                </a:solidFill>
                <a:hlinkClick r:id="rId4"/>
              </a:rPr>
              <a:t>www.dropbox.com</a:t>
            </a:r>
            <a:endParaRPr sz="2000"/>
          </a:p>
          <a:p>
            <a:pPr marL="0" lvl="0" indent="0" algn="l" rtl="0">
              <a:lnSpc>
                <a:spcPct val="150000"/>
              </a:lnSpc>
              <a:spcBef>
                <a:spcPts val="0"/>
              </a:spcBef>
              <a:spcAft>
                <a:spcPts val="0"/>
              </a:spcAft>
              <a:buClr>
                <a:schemeClr val="dk1"/>
              </a:buClr>
              <a:buSzPts val="2400"/>
              <a:buNone/>
            </a:pPr>
            <a:r>
              <a:rPr lang="en-US" sz="2000" u="sng">
                <a:solidFill>
                  <a:schemeClr val="hlink"/>
                </a:solidFill>
                <a:hlinkClick r:id="rId5"/>
              </a:rPr>
              <a:t>www.box.com</a:t>
            </a:r>
            <a:endParaRPr sz="2000"/>
          </a:p>
          <a:p>
            <a:pPr marL="0" lvl="0" indent="0" algn="l" rtl="0">
              <a:lnSpc>
                <a:spcPct val="150000"/>
              </a:lnSpc>
              <a:spcBef>
                <a:spcPts val="0"/>
              </a:spcBef>
              <a:spcAft>
                <a:spcPts val="0"/>
              </a:spcAft>
              <a:buClr>
                <a:schemeClr val="dk1"/>
              </a:buClr>
              <a:buSzPts val="2400"/>
              <a:buNone/>
            </a:pPr>
            <a:r>
              <a:rPr lang="en-US" sz="2000" u="sng">
                <a:solidFill>
                  <a:schemeClr val="hlink"/>
                </a:solidFill>
                <a:hlinkClick r:id="rId6"/>
              </a:rPr>
              <a:t>www.sharefile.com</a:t>
            </a:r>
            <a:endParaRPr sz="2000"/>
          </a:p>
          <a:p>
            <a:pPr marL="0" lvl="0" indent="0" algn="l" rtl="0">
              <a:lnSpc>
                <a:spcPct val="150000"/>
              </a:lnSpc>
              <a:spcBef>
                <a:spcPts val="0"/>
              </a:spcBef>
              <a:spcAft>
                <a:spcPts val="0"/>
              </a:spcAft>
              <a:buClr>
                <a:schemeClr val="dk1"/>
              </a:buClr>
              <a:buSzPts val="2400"/>
              <a:buNone/>
            </a:pPr>
            <a:r>
              <a:rPr lang="en-US" sz="2000" u="sng">
                <a:solidFill>
                  <a:schemeClr val="hlink"/>
                </a:solidFill>
                <a:hlinkClick r:id="rId7"/>
              </a:rPr>
              <a:t>https://www.google.com/docs/about/</a:t>
            </a:r>
            <a:endParaRPr sz="2000"/>
          </a:p>
          <a:p>
            <a:pPr marL="0" lvl="0" indent="0" algn="l" rtl="0">
              <a:lnSpc>
                <a:spcPct val="150000"/>
              </a:lnSpc>
              <a:spcBef>
                <a:spcPts val="0"/>
              </a:spcBef>
              <a:spcAft>
                <a:spcPts val="0"/>
              </a:spcAft>
              <a:buClr>
                <a:schemeClr val="dk1"/>
              </a:buClr>
              <a:buSzPts val="2400"/>
              <a:buNone/>
            </a:pPr>
            <a:r>
              <a:rPr lang="en-US" sz="2000" u="sng">
                <a:solidFill>
                  <a:schemeClr val="hlink"/>
                </a:solidFill>
                <a:hlinkClick r:id="rId6"/>
              </a:rPr>
              <a:t>www.sharefile.com</a:t>
            </a:r>
            <a:endParaRPr sz="2000"/>
          </a:p>
          <a:p>
            <a:pPr marL="0" lvl="0" indent="0" algn="l" rtl="0">
              <a:lnSpc>
                <a:spcPct val="150000"/>
              </a:lnSpc>
              <a:spcBef>
                <a:spcPts val="0"/>
              </a:spcBef>
              <a:spcAft>
                <a:spcPts val="0"/>
              </a:spcAft>
              <a:buClr>
                <a:schemeClr val="dk1"/>
              </a:buClr>
              <a:buSzPts val="2400"/>
              <a:buNone/>
            </a:pPr>
            <a:r>
              <a:rPr lang="en-US" sz="2000" u="sng">
                <a:solidFill>
                  <a:schemeClr val="hlink"/>
                </a:solidFill>
                <a:hlinkClick r:id="rId8"/>
              </a:rPr>
              <a:t>www.docsend.com</a:t>
            </a:r>
            <a:endParaRPr sz="2000"/>
          </a:p>
          <a:p>
            <a:pPr marL="0" lvl="0" indent="0" algn="l" rtl="0">
              <a:lnSpc>
                <a:spcPct val="150000"/>
              </a:lnSpc>
              <a:spcBef>
                <a:spcPts val="0"/>
              </a:spcBef>
              <a:spcAft>
                <a:spcPts val="0"/>
              </a:spcAft>
              <a:buClr>
                <a:schemeClr val="dk1"/>
              </a:buClr>
              <a:buSzPts val="2400"/>
              <a:buNone/>
            </a:pPr>
            <a:r>
              <a:rPr lang="en-US" sz="2000" u="sng">
                <a:solidFill>
                  <a:schemeClr val="hlink"/>
                </a:solidFill>
                <a:hlinkClick r:id="rId9"/>
              </a:rPr>
              <a:t>https://www.microsoft.com/en-us/microsoft-365/onedrive/online-cloud-storage</a:t>
            </a:r>
            <a:endParaRPr sz="2000"/>
          </a:p>
          <a:p>
            <a:pPr marL="0" lvl="0" indent="0" algn="l" rtl="0">
              <a:lnSpc>
                <a:spcPct val="150000"/>
              </a:lnSpc>
              <a:spcBef>
                <a:spcPts val="0"/>
              </a:spcBef>
              <a:spcAft>
                <a:spcPts val="0"/>
              </a:spcAft>
              <a:buClr>
                <a:schemeClr val="dk1"/>
              </a:buClr>
              <a:buSzPts val="2400"/>
              <a:buNone/>
            </a:pPr>
            <a:endParaRPr sz="2100"/>
          </a:p>
          <a:p>
            <a:pPr marL="0" lvl="0" indent="0" algn="l" rtl="0">
              <a:lnSpc>
                <a:spcPct val="150000"/>
              </a:lnSpc>
              <a:spcBef>
                <a:spcPts val="0"/>
              </a:spcBef>
              <a:spcAft>
                <a:spcPts val="0"/>
              </a:spcAft>
              <a:buClr>
                <a:schemeClr val="dk1"/>
              </a:buClr>
              <a:buSzPts val="2400"/>
              <a:buNone/>
            </a:pPr>
            <a:endParaRPr sz="2100"/>
          </a:p>
          <a:p>
            <a:pPr marL="0" lvl="0" indent="0" algn="l" rtl="0">
              <a:lnSpc>
                <a:spcPct val="100000"/>
              </a:lnSpc>
              <a:spcBef>
                <a:spcPts val="0"/>
              </a:spcBef>
              <a:spcAft>
                <a:spcPts val="0"/>
              </a:spcAft>
              <a:buClr>
                <a:schemeClr val="dk1"/>
              </a:buClr>
              <a:buSzPts val="2400"/>
              <a:buNone/>
            </a:pPr>
            <a:endParaRPr/>
          </a:p>
          <a:p>
            <a:pPr marL="0" lvl="0" indent="0" algn="l" rtl="0">
              <a:lnSpc>
                <a:spcPct val="100000"/>
              </a:lnSpc>
              <a:spcBef>
                <a:spcPts val="0"/>
              </a:spcBef>
              <a:spcAft>
                <a:spcPts val="0"/>
              </a:spcAft>
              <a:buClr>
                <a:schemeClr val="dk1"/>
              </a:buClr>
              <a:buSzPts val="2400"/>
              <a:buNone/>
            </a:pPr>
            <a:endParaRPr/>
          </a:p>
        </p:txBody>
      </p:sp>
      <p:sp>
        <p:nvSpPr>
          <p:cNvPr id="694" name="Google Shape;694;g8e01bcd26b_0_67"/>
          <p:cNvSpPr txBox="1">
            <a:spLocks noGrp="1"/>
          </p:cNvSpPr>
          <p:nvPr>
            <p:ph type="body" idx="4"/>
          </p:nvPr>
        </p:nvSpPr>
        <p:spPr>
          <a:xfrm>
            <a:off x="4523615" y="1498492"/>
            <a:ext cx="3132600" cy="5307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0033A0"/>
              </a:buClr>
              <a:buSzPts val="3600"/>
              <a:buNone/>
            </a:pPr>
            <a:r>
              <a:rPr lang="en-US" sz="3000"/>
              <a:t>Planning Season</a:t>
            </a:r>
            <a:endParaRPr sz="3000"/>
          </a:p>
        </p:txBody>
      </p:sp>
      <p:sp>
        <p:nvSpPr>
          <p:cNvPr id="695" name="Google Shape;695;g8e01bcd26b_0_67"/>
          <p:cNvSpPr txBox="1">
            <a:spLocks noGrp="1"/>
          </p:cNvSpPr>
          <p:nvPr>
            <p:ph type="body" idx="5"/>
          </p:nvPr>
        </p:nvSpPr>
        <p:spPr>
          <a:xfrm>
            <a:off x="4523615" y="2083105"/>
            <a:ext cx="3132600" cy="1421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US" sz="2000" u="sng">
                <a:solidFill>
                  <a:schemeClr val="hlink"/>
                </a:solidFill>
                <a:hlinkClick r:id="rId10"/>
              </a:rPr>
              <a:t>https://www.dramaticpublishing.com/browse/livestream</a:t>
            </a:r>
            <a:endParaRPr sz="2000"/>
          </a:p>
          <a:p>
            <a:pPr marL="0" lvl="0" indent="0" algn="l" rtl="0">
              <a:lnSpc>
                <a:spcPct val="100000"/>
              </a:lnSpc>
              <a:spcBef>
                <a:spcPts val="0"/>
              </a:spcBef>
              <a:spcAft>
                <a:spcPts val="0"/>
              </a:spcAft>
              <a:buClr>
                <a:schemeClr val="dk1"/>
              </a:buClr>
              <a:buSzPts val="2400"/>
              <a:buNone/>
            </a:pPr>
            <a:endParaRPr sz="2000"/>
          </a:p>
          <a:p>
            <a:pPr marL="0" lvl="0" indent="0" algn="l" rtl="0">
              <a:lnSpc>
                <a:spcPct val="100000"/>
              </a:lnSpc>
              <a:spcBef>
                <a:spcPts val="0"/>
              </a:spcBef>
              <a:spcAft>
                <a:spcPts val="0"/>
              </a:spcAft>
              <a:buClr>
                <a:schemeClr val="dk1"/>
              </a:buClr>
              <a:buSzPts val="2400"/>
              <a:buNone/>
            </a:pPr>
            <a:r>
              <a:rPr lang="en-US" sz="2000" u="sng">
                <a:solidFill>
                  <a:schemeClr val="hlink"/>
                </a:solidFill>
                <a:hlinkClick r:id="rId11"/>
              </a:rPr>
              <a:t>https://www.dramatists.com/text/covid19updates.asp</a:t>
            </a:r>
            <a:endParaRPr sz="2000"/>
          </a:p>
          <a:p>
            <a:pPr marL="0" lvl="0" indent="0" algn="l" rtl="0">
              <a:lnSpc>
                <a:spcPct val="100000"/>
              </a:lnSpc>
              <a:spcBef>
                <a:spcPts val="0"/>
              </a:spcBef>
              <a:spcAft>
                <a:spcPts val="0"/>
              </a:spcAft>
              <a:buClr>
                <a:schemeClr val="dk1"/>
              </a:buClr>
              <a:buSzPts val="2400"/>
              <a:buNone/>
            </a:pPr>
            <a:endParaRPr sz="2000"/>
          </a:p>
          <a:p>
            <a:pPr marL="0" lvl="0" indent="0" algn="l" rtl="0">
              <a:lnSpc>
                <a:spcPct val="100000"/>
              </a:lnSpc>
              <a:spcBef>
                <a:spcPts val="0"/>
              </a:spcBef>
              <a:spcAft>
                <a:spcPts val="0"/>
              </a:spcAft>
              <a:buClr>
                <a:schemeClr val="dk1"/>
              </a:buClr>
              <a:buSzPts val="2400"/>
              <a:buNone/>
            </a:pPr>
            <a:r>
              <a:rPr lang="en-US" sz="2000" u="sng">
                <a:solidFill>
                  <a:schemeClr val="hlink"/>
                </a:solidFill>
                <a:hlinkClick r:id="rId12"/>
              </a:rPr>
              <a:t>https://www.playscripts.com/livescreen-theatre</a:t>
            </a:r>
            <a:endParaRPr sz="2000"/>
          </a:p>
          <a:p>
            <a:pPr marL="0" lvl="0" indent="0" algn="l" rtl="0">
              <a:lnSpc>
                <a:spcPct val="100000"/>
              </a:lnSpc>
              <a:spcBef>
                <a:spcPts val="0"/>
              </a:spcBef>
              <a:spcAft>
                <a:spcPts val="0"/>
              </a:spcAft>
              <a:buClr>
                <a:schemeClr val="dk1"/>
              </a:buClr>
              <a:buSzPts val="2400"/>
              <a:buNone/>
            </a:pPr>
            <a:endParaRPr sz="2000"/>
          </a:p>
          <a:p>
            <a:pPr marL="0" lvl="0" indent="0" algn="l" rtl="0">
              <a:lnSpc>
                <a:spcPct val="100000"/>
              </a:lnSpc>
              <a:spcBef>
                <a:spcPts val="0"/>
              </a:spcBef>
              <a:spcAft>
                <a:spcPts val="0"/>
              </a:spcAft>
              <a:buClr>
                <a:schemeClr val="dk1"/>
              </a:buClr>
              <a:buSzPts val="2400"/>
              <a:buNone/>
            </a:pPr>
            <a:r>
              <a:rPr lang="en-US" sz="2000" u="sng">
                <a:solidFill>
                  <a:schemeClr val="hlink"/>
                </a:solidFill>
                <a:hlinkClick r:id="rId13"/>
              </a:rPr>
              <a:t>https://www.showtix4u.com/#streaming</a:t>
            </a:r>
            <a:endParaRPr sz="2000"/>
          </a:p>
          <a:p>
            <a:pPr marL="0" lvl="0" indent="0" algn="l" rtl="0">
              <a:lnSpc>
                <a:spcPct val="100000"/>
              </a:lnSpc>
              <a:spcBef>
                <a:spcPts val="0"/>
              </a:spcBef>
              <a:spcAft>
                <a:spcPts val="0"/>
              </a:spcAft>
              <a:buClr>
                <a:schemeClr val="dk1"/>
              </a:buClr>
              <a:buSzPts val="2400"/>
              <a:buNone/>
            </a:pPr>
            <a:endParaRPr sz="2000"/>
          </a:p>
          <a:p>
            <a:pPr marL="0" lvl="0" indent="0" algn="l" rtl="0">
              <a:lnSpc>
                <a:spcPct val="100000"/>
              </a:lnSpc>
              <a:spcBef>
                <a:spcPts val="0"/>
              </a:spcBef>
              <a:spcAft>
                <a:spcPts val="0"/>
              </a:spcAft>
              <a:buClr>
                <a:schemeClr val="dk1"/>
              </a:buClr>
              <a:buSzPts val="2400"/>
              <a:buNone/>
            </a:pPr>
            <a:r>
              <a:rPr lang="en-US" sz="2000" u="sng">
                <a:solidFill>
                  <a:schemeClr val="hlink"/>
                </a:solidFill>
                <a:hlinkClick r:id="rId14"/>
              </a:rPr>
              <a:t>https://www.theatricalrights.com/</a:t>
            </a:r>
            <a:endParaRPr sz="2000"/>
          </a:p>
          <a:p>
            <a:pPr marL="0" lvl="0" indent="0" algn="l" rtl="0">
              <a:lnSpc>
                <a:spcPct val="100000"/>
              </a:lnSpc>
              <a:spcBef>
                <a:spcPts val="0"/>
              </a:spcBef>
              <a:spcAft>
                <a:spcPts val="0"/>
              </a:spcAft>
              <a:buClr>
                <a:schemeClr val="dk1"/>
              </a:buClr>
              <a:buSzPts val="2400"/>
              <a:buNone/>
            </a:pPr>
            <a:endParaRPr sz="2000"/>
          </a:p>
          <a:p>
            <a:pPr marL="0" lvl="0" indent="0" algn="l" rtl="0">
              <a:lnSpc>
                <a:spcPct val="100000"/>
              </a:lnSpc>
              <a:spcBef>
                <a:spcPts val="0"/>
              </a:spcBef>
              <a:spcAft>
                <a:spcPts val="0"/>
              </a:spcAft>
              <a:buClr>
                <a:schemeClr val="dk1"/>
              </a:buClr>
              <a:buSzPts val="2400"/>
              <a:buNone/>
            </a:pPr>
            <a:endParaRPr/>
          </a:p>
          <a:p>
            <a:pPr marL="0" lvl="0" indent="0" algn="l" rtl="0">
              <a:lnSpc>
                <a:spcPct val="100000"/>
              </a:lnSpc>
              <a:spcBef>
                <a:spcPts val="0"/>
              </a:spcBef>
              <a:spcAft>
                <a:spcPts val="0"/>
              </a:spcAft>
              <a:buClr>
                <a:schemeClr val="dk1"/>
              </a:buClr>
              <a:buSzPts val="2400"/>
              <a:buNone/>
            </a:pPr>
            <a:endParaRPr/>
          </a:p>
          <a:p>
            <a:pPr marL="0" lvl="0" indent="0" algn="l" rtl="0">
              <a:lnSpc>
                <a:spcPct val="100000"/>
              </a:lnSpc>
              <a:spcBef>
                <a:spcPts val="0"/>
              </a:spcBef>
              <a:spcAft>
                <a:spcPts val="0"/>
              </a:spcAft>
              <a:buClr>
                <a:schemeClr val="dk1"/>
              </a:buClr>
              <a:buSzPts val="2400"/>
              <a:buNone/>
            </a:pPr>
            <a:endParaRPr/>
          </a:p>
          <a:p>
            <a:pPr marL="0" lvl="0" indent="0" algn="l" rtl="0">
              <a:lnSpc>
                <a:spcPct val="100000"/>
              </a:lnSpc>
              <a:spcBef>
                <a:spcPts val="0"/>
              </a:spcBef>
              <a:spcAft>
                <a:spcPts val="0"/>
              </a:spcAft>
              <a:buClr>
                <a:schemeClr val="dk1"/>
              </a:buClr>
              <a:buSzPts val="2400"/>
              <a:buNone/>
            </a:pPr>
            <a:endParaRPr/>
          </a:p>
        </p:txBody>
      </p:sp>
      <p:sp>
        <p:nvSpPr>
          <p:cNvPr id="696" name="Google Shape;696;g8e01bcd26b_0_67"/>
          <p:cNvSpPr txBox="1">
            <a:spLocks noGrp="1"/>
          </p:cNvSpPr>
          <p:nvPr>
            <p:ph type="body" idx="6"/>
          </p:nvPr>
        </p:nvSpPr>
        <p:spPr>
          <a:xfrm>
            <a:off x="8233300" y="1498500"/>
            <a:ext cx="3759600" cy="5307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0033A0"/>
              </a:buClr>
              <a:buSzPts val="3600"/>
              <a:buNone/>
            </a:pPr>
            <a:r>
              <a:rPr lang="en-US" sz="2800"/>
              <a:t>Virtual Performances</a:t>
            </a:r>
            <a:endParaRPr sz="2800"/>
          </a:p>
        </p:txBody>
      </p:sp>
      <p:sp>
        <p:nvSpPr>
          <p:cNvPr id="697" name="Google Shape;697;g8e01bcd26b_0_67"/>
          <p:cNvSpPr txBox="1">
            <a:spLocks noGrp="1"/>
          </p:cNvSpPr>
          <p:nvPr>
            <p:ph type="body" idx="7"/>
          </p:nvPr>
        </p:nvSpPr>
        <p:spPr>
          <a:xfrm>
            <a:off x="8233303" y="2083105"/>
            <a:ext cx="3132600" cy="1421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US" sz="2000" u="sng">
                <a:solidFill>
                  <a:schemeClr val="hlink"/>
                </a:solidFill>
                <a:hlinkClick r:id="rId15"/>
              </a:rPr>
              <a:t>www.cnet.com/news/with-real-theaters-closed-actors-are-turning-to-virtual-reality/</a:t>
            </a:r>
            <a:endParaRPr sz="2000"/>
          </a:p>
          <a:p>
            <a:pPr marL="0" lvl="0" indent="0" algn="l" rtl="0">
              <a:lnSpc>
                <a:spcPct val="100000"/>
              </a:lnSpc>
              <a:spcBef>
                <a:spcPts val="0"/>
              </a:spcBef>
              <a:spcAft>
                <a:spcPts val="0"/>
              </a:spcAft>
              <a:buClr>
                <a:schemeClr val="dk1"/>
              </a:buClr>
              <a:buSzPts val="2400"/>
              <a:buNone/>
            </a:pPr>
            <a:endParaRPr sz="2000"/>
          </a:p>
          <a:p>
            <a:pPr marL="0" lvl="0" indent="0" algn="l" rtl="0">
              <a:lnSpc>
                <a:spcPct val="100000"/>
              </a:lnSpc>
              <a:spcBef>
                <a:spcPts val="0"/>
              </a:spcBef>
              <a:spcAft>
                <a:spcPts val="0"/>
              </a:spcAft>
              <a:buClr>
                <a:schemeClr val="dk1"/>
              </a:buClr>
              <a:buSzPts val="2400"/>
              <a:buNone/>
            </a:pPr>
            <a:r>
              <a:rPr lang="en-US" sz="2000" u="sng">
                <a:solidFill>
                  <a:schemeClr val="hlink"/>
                </a:solidFill>
                <a:hlinkClick r:id="rId16"/>
              </a:rPr>
              <a:t>https://youtu.be/MfIanZimZR8</a:t>
            </a:r>
            <a:endParaRPr sz="2000"/>
          </a:p>
          <a:p>
            <a:pPr marL="0" lvl="0" indent="0" algn="l" rtl="0">
              <a:lnSpc>
                <a:spcPct val="100000"/>
              </a:lnSpc>
              <a:spcBef>
                <a:spcPts val="0"/>
              </a:spcBef>
              <a:spcAft>
                <a:spcPts val="0"/>
              </a:spcAft>
              <a:buClr>
                <a:schemeClr val="dk1"/>
              </a:buClr>
              <a:buSzPts val="2400"/>
              <a:buNone/>
            </a:pPr>
            <a:endParaRPr sz="2000"/>
          </a:p>
          <a:p>
            <a:pPr marL="0" lvl="0" indent="0" algn="l" rtl="0">
              <a:lnSpc>
                <a:spcPct val="100000"/>
              </a:lnSpc>
              <a:spcBef>
                <a:spcPts val="0"/>
              </a:spcBef>
              <a:spcAft>
                <a:spcPts val="0"/>
              </a:spcAft>
              <a:buClr>
                <a:schemeClr val="dk1"/>
              </a:buClr>
              <a:buSzPts val="2400"/>
              <a:buNone/>
            </a:pPr>
            <a:r>
              <a:rPr lang="en-US" sz="2000" u="sng">
                <a:solidFill>
                  <a:schemeClr val="hlink"/>
                </a:solidFill>
                <a:hlinkClick r:id="rId17"/>
              </a:rPr>
              <a:t>https://youtu.be/fM64ycm7tz4</a:t>
            </a:r>
            <a:endParaRPr sz="2000"/>
          </a:p>
          <a:p>
            <a:pPr marL="0" lvl="0" indent="0" algn="l" rtl="0">
              <a:lnSpc>
                <a:spcPct val="100000"/>
              </a:lnSpc>
              <a:spcBef>
                <a:spcPts val="0"/>
              </a:spcBef>
              <a:spcAft>
                <a:spcPts val="0"/>
              </a:spcAft>
              <a:buClr>
                <a:schemeClr val="dk1"/>
              </a:buClr>
              <a:buSzPts val="2400"/>
              <a:buNone/>
            </a:pPr>
            <a:endParaRPr sz="2000"/>
          </a:p>
          <a:p>
            <a:pPr marL="0" lvl="0" indent="0" algn="l" rtl="0">
              <a:lnSpc>
                <a:spcPct val="100000"/>
              </a:lnSpc>
              <a:spcBef>
                <a:spcPts val="0"/>
              </a:spcBef>
              <a:spcAft>
                <a:spcPts val="0"/>
              </a:spcAft>
              <a:buClr>
                <a:schemeClr val="dk1"/>
              </a:buClr>
              <a:buSzPts val="2400"/>
              <a:buNone/>
            </a:pPr>
            <a:r>
              <a:rPr lang="en-US" sz="2000" u="sng">
                <a:solidFill>
                  <a:schemeClr val="hlink"/>
                </a:solidFill>
                <a:hlinkClick r:id="rId18"/>
              </a:rPr>
              <a:t>https://youtu.be/HMjvvltQpmw</a:t>
            </a:r>
            <a:endParaRPr sz="2000"/>
          </a:p>
          <a:p>
            <a:pPr marL="0" lvl="0" indent="0" algn="l" rtl="0">
              <a:lnSpc>
                <a:spcPct val="100000"/>
              </a:lnSpc>
              <a:spcBef>
                <a:spcPts val="0"/>
              </a:spcBef>
              <a:spcAft>
                <a:spcPts val="0"/>
              </a:spcAft>
              <a:buClr>
                <a:schemeClr val="dk1"/>
              </a:buClr>
              <a:buSzPts val="2400"/>
              <a:buNone/>
            </a:pPr>
            <a:endParaRPr sz="2000"/>
          </a:p>
          <a:p>
            <a:pPr marL="0" lvl="0" indent="0" algn="l" rtl="0">
              <a:lnSpc>
                <a:spcPct val="100000"/>
              </a:lnSpc>
              <a:spcBef>
                <a:spcPts val="0"/>
              </a:spcBef>
              <a:spcAft>
                <a:spcPts val="0"/>
              </a:spcAft>
              <a:buClr>
                <a:schemeClr val="dk1"/>
              </a:buClr>
              <a:buSzPts val="2400"/>
              <a:buNone/>
            </a:pPr>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pic>
        <p:nvPicPr>
          <p:cNvPr id="702" name="Google Shape;702;g8e01bcd26b_0_97"/>
          <p:cNvPicPr preferRelativeResize="0"/>
          <p:nvPr/>
        </p:nvPicPr>
        <p:blipFill>
          <a:blip r:embed="rId4">
            <a:alphaModFix/>
          </a:blip>
          <a:stretch>
            <a:fillRect/>
          </a:stretch>
        </p:blipFill>
        <p:spPr>
          <a:xfrm>
            <a:off x="0" y="902350"/>
            <a:ext cx="9120782" cy="5955648"/>
          </a:xfrm>
          <a:prstGeom prst="rect">
            <a:avLst/>
          </a:prstGeom>
          <a:noFill/>
          <a:ln>
            <a:noFill/>
          </a:ln>
        </p:spPr>
      </p:pic>
      <p:sp>
        <p:nvSpPr>
          <p:cNvPr id="703" name="Google Shape;703;g8e01bcd26b_0_97"/>
          <p:cNvSpPr txBox="1">
            <a:spLocks noGrp="1"/>
          </p:cNvSpPr>
          <p:nvPr>
            <p:ph type="body" idx="2"/>
          </p:nvPr>
        </p:nvSpPr>
        <p:spPr>
          <a:xfrm>
            <a:off x="211244" y="135555"/>
            <a:ext cx="8591400" cy="766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000"/>
              <a:buNone/>
            </a:pPr>
            <a:r>
              <a:rPr lang="en-US"/>
              <a:t>Examples - Recording Log</a:t>
            </a:r>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2"/>
          <p:cNvSpPr txBox="1">
            <a:spLocks noGrp="1"/>
          </p:cNvSpPr>
          <p:nvPr>
            <p:ph type="body" idx="1"/>
          </p:nvPr>
        </p:nvSpPr>
        <p:spPr>
          <a:xfrm>
            <a:off x="676167" y="2656505"/>
            <a:ext cx="6681076" cy="74541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3A0"/>
              </a:buClr>
              <a:buSzPts val="5000"/>
              <a:buNone/>
            </a:pPr>
            <a:r>
              <a:rPr lang="en-US"/>
              <a:t>PRE-PRODUCTION</a:t>
            </a:r>
            <a:endParaRPr/>
          </a:p>
        </p:txBody>
      </p:sp>
      <p:sp>
        <p:nvSpPr>
          <p:cNvPr id="579" name="Google Shape;579;p2"/>
          <p:cNvSpPr txBox="1">
            <a:spLocks noGrp="1"/>
          </p:cNvSpPr>
          <p:nvPr>
            <p:ph type="body" idx="2"/>
          </p:nvPr>
        </p:nvSpPr>
        <p:spPr>
          <a:xfrm>
            <a:off x="676167" y="3401915"/>
            <a:ext cx="6681075" cy="528706"/>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80000"/>
              </a:lnSpc>
              <a:spcBef>
                <a:spcPts val="0"/>
              </a:spcBef>
              <a:spcAft>
                <a:spcPts val="0"/>
              </a:spcAft>
              <a:buClr>
                <a:schemeClr val="dk1"/>
              </a:buClr>
              <a:buSzPts val="3330"/>
              <a:buNone/>
            </a:pPr>
            <a:r>
              <a:rPr lang="en-US" sz="3330"/>
              <a:t>We are going to cover a few tips in this section as a primer to Virtual Performances.</a:t>
            </a:r>
            <a:endParaRPr/>
          </a:p>
        </p:txBody>
      </p:sp>
      <p:pic>
        <p:nvPicPr>
          <p:cNvPr id="580" name="Google Shape;580;p2"/>
          <p:cNvPicPr preferRelativeResize="0"/>
          <p:nvPr/>
        </p:nvPicPr>
        <p:blipFill>
          <a:blip r:embed="rId4">
            <a:alphaModFix amt="10000"/>
          </a:blip>
          <a:stretch>
            <a:fillRect/>
          </a:stretch>
        </p:blipFill>
        <p:spPr>
          <a:xfrm>
            <a:off x="0" y="0"/>
            <a:ext cx="12192002" cy="6705599"/>
          </a:xfrm>
          <a:prstGeom prst="rect">
            <a:avLst/>
          </a:prstGeom>
          <a:noFill/>
          <a:ln>
            <a:noFill/>
          </a:ln>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pic>
        <p:nvPicPr>
          <p:cNvPr id="708" name="Google Shape;708;g8e01bcd26b_0_103"/>
          <p:cNvPicPr preferRelativeResize="0"/>
          <p:nvPr/>
        </p:nvPicPr>
        <p:blipFill>
          <a:blip r:embed="rId4">
            <a:alphaModFix/>
          </a:blip>
          <a:stretch>
            <a:fillRect/>
          </a:stretch>
        </p:blipFill>
        <p:spPr>
          <a:xfrm>
            <a:off x="0" y="902350"/>
            <a:ext cx="9120782" cy="5955648"/>
          </a:xfrm>
          <a:prstGeom prst="rect">
            <a:avLst/>
          </a:prstGeom>
          <a:noFill/>
          <a:ln>
            <a:noFill/>
          </a:ln>
        </p:spPr>
      </p:pic>
      <p:sp>
        <p:nvSpPr>
          <p:cNvPr id="709" name="Google Shape;709;g8e01bcd26b_0_103"/>
          <p:cNvSpPr txBox="1">
            <a:spLocks noGrp="1"/>
          </p:cNvSpPr>
          <p:nvPr>
            <p:ph type="body" idx="2"/>
          </p:nvPr>
        </p:nvSpPr>
        <p:spPr>
          <a:xfrm>
            <a:off x="211244" y="135555"/>
            <a:ext cx="8591400" cy="766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000"/>
              <a:buNone/>
            </a:pPr>
            <a:r>
              <a:rPr lang="en-US"/>
              <a:t>Examples - Recording Log</a:t>
            </a:r>
            <a:endParaRPr/>
          </a:p>
        </p:txBody>
      </p:sp>
      <p:pic>
        <p:nvPicPr>
          <p:cNvPr id="710" name="Google Shape;710;g8e01bcd26b_0_103"/>
          <p:cNvPicPr preferRelativeResize="0"/>
          <p:nvPr/>
        </p:nvPicPr>
        <p:blipFill>
          <a:blip r:embed="rId5">
            <a:alphaModFix/>
          </a:blip>
          <a:stretch>
            <a:fillRect/>
          </a:stretch>
        </p:blipFill>
        <p:spPr>
          <a:xfrm>
            <a:off x="0" y="902350"/>
            <a:ext cx="9120777" cy="5955648"/>
          </a:xfrm>
          <a:prstGeom prst="rect">
            <a:avLst/>
          </a:prstGeom>
          <a:noFill/>
          <a:ln>
            <a:noFill/>
          </a:ln>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g8e01bcd26b_0_134"/>
          <p:cNvSpPr txBox="1">
            <a:spLocks noGrp="1"/>
          </p:cNvSpPr>
          <p:nvPr>
            <p:ph type="body" idx="2"/>
          </p:nvPr>
        </p:nvSpPr>
        <p:spPr>
          <a:xfrm>
            <a:off x="211244" y="135555"/>
            <a:ext cx="8591400" cy="766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000"/>
              <a:buNone/>
            </a:pPr>
            <a:r>
              <a:rPr lang="en-US"/>
              <a:t>Examples - Editing Log (Crew)</a:t>
            </a:r>
            <a:endParaRPr/>
          </a:p>
        </p:txBody>
      </p:sp>
      <p:pic>
        <p:nvPicPr>
          <p:cNvPr id="716" name="Google Shape;716;g8e01bcd26b_0_134"/>
          <p:cNvPicPr preferRelativeResize="0"/>
          <p:nvPr/>
        </p:nvPicPr>
        <p:blipFill>
          <a:blip r:embed="rId4">
            <a:alphaModFix/>
          </a:blip>
          <a:stretch>
            <a:fillRect/>
          </a:stretch>
        </p:blipFill>
        <p:spPr>
          <a:xfrm>
            <a:off x="152400" y="1054750"/>
            <a:ext cx="9019255" cy="5803249"/>
          </a:xfrm>
          <a:prstGeom prst="rect">
            <a:avLst/>
          </a:prstGeom>
          <a:noFill/>
          <a:ln>
            <a:noFill/>
          </a:ln>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g8e01bcd26b_0_141"/>
          <p:cNvSpPr txBox="1">
            <a:spLocks noGrp="1"/>
          </p:cNvSpPr>
          <p:nvPr>
            <p:ph type="body" idx="2"/>
          </p:nvPr>
        </p:nvSpPr>
        <p:spPr>
          <a:xfrm>
            <a:off x="211244" y="135555"/>
            <a:ext cx="8591400" cy="766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000"/>
              <a:buNone/>
            </a:pPr>
            <a:r>
              <a:rPr lang="en-US"/>
              <a:t>Examples - Editing Log (Production)</a:t>
            </a:r>
            <a:endParaRPr/>
          </a:p>
        </p:txBody>
      </p:sp>
      <p:pic>
        <p:nvPicPr>
          <p:cNvPr id="722" name="Google Shape;722;g8e01bcd26b_0_141"/>
          <p:cNvPicPr preferRelativeResize="0"/>
          <p:nvPr/>
        </p:nvPicPr>
        <p:blipFill rotWithShape="1">
          <a:blip r:embed="rId4">
            <a:alphaModFix/>
          </a:blip>
          <a:srcRect b="58501"/>
          <a:stretch/>
        </p:blipFill>
        <p:spPr>
          <a:xfrm>
            <a:off x="0" y="1085325"/>
            <a:ext cx="16800476" cy="4556200"/>
          </a:xfrm>
          <a:prstGeom prst="rect">
            <a:avLst/>
          </a:prstGeom>
          <a:noFill/>
          <a:ln>
            <a:noFill/>
          </a:ln>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g8e01bcd26b_0_109"/>
          <p:cNvSpPr txBox="1">
            <a:spLocks noGrp="1"/>
          </p:cNvSpPr>
          <p:nvPr>
            <p:ph type="body" idx="2"/>
          </p:nvPr>
        </p:nvSpPr>
        <p:spPr>
          <a:xfrm>
            <a:off x="211244" y="135555"/>
            <a:ext cx="8591400" cy="766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000"/>
              <a:buNone/>
            </a:pPr>
            <a:r>
              <a:rPr lang="en-US"/>
              <a:t>Examples - File Names</a:t>
            </a:r>
            <a:endParaRPr/>
          </a:p>
        </p:txBody>
      </p:sp>
      <p:pic>
        <p:nvPicPr>
          <p:cNvPr id="728" name="Google Shape;728;g8e01bcd26b_0_109"/>
          <p:cNvPicPr preferRelativeResize="0"/>
          <p:nvPr/>
        </p:nvPicPr>
        <p:blipFill>
          <a:blip r:embed="rId4">
            <a:alphaModFix/>
          </a:blip>
          <a:stretch>
            <a:fillRect/>
          </a:stretch>
        </p:blipFill>
        <p:spPr>
          <a:xfrm>
            <a:off x="0" y="902350"/>
            <a:ext cx="9210001" cy="5955650"/>
          </a:xfrm>
          <a:prstGeom prst="rect">
            <a:avLst/>
          </a:prstGeom>
          <a:noFill/>
          <a:ln>
            <a:noFill/>
          </a:ln>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g8e01bcd26b_0_117"/>
          <p:cNvSpPr txBox="1">
            <a:spLocks noGrp="1"/>
          </p:cNvSpPr>
          <p:nvPr>
            <p:ph type="body" idx="2"/>
          </p:nvPr>
        </p:nvSpPr>
        <p:spPr>
          <a:xfrm>
            <a:off x="211244" y="135555"/>
            <a:ext cx="8591400" cy="766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000"/>
              <a:buNone/>
            </a:pPr>
            <a:r>
              <a:rPr lang="en-US"/>
              <a:t>Examples - File Names</a:t>
            </a:r>
            <a:endParaRPr/>
          </a:p>
        </p:txBody>
      </p:sp>
      <p:pic>
        <p:nvPicPr>
          <p:cNvPr id="734" name="Google Shape;734;g8e01bcd26b_0_117"/>
          <p:cNvPicPr preferRelativeResize="0"/>
          <p:nvPr/>
        </p:nvPicPr>
        <p:blipFill>
          <a:blip r:embed="rId4">
            <a:alphaModFix/>
          </a:blip>
          <a:stretch>
            <a:fillRect/>
          </a:stretch>
        </p:blipFill>
        <p:spPr>
          <a:xfrm>
            <a:off x="0" y="943550"/>
            <a:ext cx="9001550" cy="5914451"/>
          </a:xfrm>
          <a:prstGeom prst="rect">
            <a:avLst/>
          </a:prstGeom>
          <a:noFill/>
          <a:ln>
            <a:noFill/>
          </a:ln>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g8e01bcd26b_0_123"/>
          <p:cNvSpPr txBox="1">
            <a:spLocks noGrp="1"/>
          </p:cNvSpPr>
          <p:nvPr>
            <p:ph type="body" idx="2"/>
          </p:nvPr>
        </p:nvSpPr>
        <p:spPr>
          <a:xfrm>
            <a:off x="211244" y="135555"/>
            <a:ext cx="8591400" cy="766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000"/>
              <a:buNone/>
            </a:pPr>
            <a:r>
              <a:rPr lang="en-US"/>
              <a:t>Examples - File Names</a:t>
            </a:r>
            <a:endParaRPr/>
          </a:p>
        </p:txBody>
      </p:sp>
      <p:pic>
        <p:nvPicPr>
          <p:cNvPr id="740" name="Google Shape;740;g8e01bcd26b_0_123"/>
          <p:cNvPicPr preferRelativeResize="0"/>
          <p:nvPr/>
        </p:nvPicPr>
        <p:blipFill>
          <a:blip r:embed="rId4">
            <a:alphaModFix/>
          </a:blip>
          <a:stretch>
            <a:fillRect/>
          </a:stretch>
        </p:blipFill>
        <p:spPr>
          <a:xfrm>
            <a:off x="10" y="902350"/>
            <a:ext cx="9199815" cy="5955649"/>
          </a:xfrm>
          <a:prstGeom prst="rect">
            <a:avLst/>
          </a:prstGeom>
          <a:noFill/>
          <a:ln>
            <a:noFill/>
          </a:ln>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pic>
        <p:nvPicPr>
          <p:cNvPr id="568" name="Google Shape;568;p19"/>
          <p:cNvPicPr preferRelativeResize="0"/>
          <p:nvPr/>
        </p:nvPicPr>
        <p:blipFill>
          <a:blip r:embed="rId4">
            <a:alphaModFix/>
          </a:blip>
          <a:stretch>
            <a:fillRect/>
          </a:stretch>
        </p:blipFill>
        <p:spPr>
          <a:xfrm>
            <a:off x="4702910" y="1482571"/>
            <a:ext cx="7377975" cy="4904914"/>
          </a:xfrm>
          <a:prstGeom prst="rect">
            <a:avLst/>
          </a:prstGeom>
          <a:noFill/>
          <a:ln>
            <a:noFill/>
          </a:ln>
        </p:spPr>
      </p:pic>
      <p:sp>
        <p:nvSpPr>
          <p:cNvPr id="569" name="Google Shape;569;p19"/>
          <p:cNvSpPr/>
          <p:nvPr/>
        </p:nvSpPr>
        <p:spPr>
          <a:xfrm rot="10800000">
            <a:off x="0" y="381251"/>
            <a:ext cx="9276721" cy="914986"/>
          </a:xfrm>
          <a:custGeom>
            <a:avLst/>
            <a:gdLst/>
            <a:ahLst/>
            <a:cxnLst/>
            <a:rect l="l" t="t" r="r" b="b"/>
            <a:pathLst>
              <a:path w="9276721" h="914986" extrusionOk="0">
                <a:moveTo>
                  <a:pt x="232833" y="4234"/>
                </a:moveTo>
                <a:lnTo>
                  <a:pt x="9276721" y="0"/>
                </a:lnTo>
                <a:lnTo>
                  <a:pt x="9276721" y="914986"/>
                </a:lnTo>
                <a:lnTo>
                  <a:pt x="0" y="914986"/>
                </a:lnTo>
                <a:lnTo>
                  <a:pt x="232833" y="4234"/>
                </a:lnTo>
                <a:close/>
              </a:path>
            </a:pathLst>
          </a:custGeom>
          <a:gradFill>
            <a:gsLst>
              <a:gs pos="0">
                <a:srgbClr val="0033A0"/>
              </a:gs>
              <a:gs pos="100000">
                <a:srgbClr val="232C65"/>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0" name="Google Shape;570;p19"/>
          <p:cNvSpPr txBox="1"/>
          <p:nvPr/>
        </p:nvSpPr>
        <p:spPr>
          <a:xfrm>
            <a:off x="685125" y="2070175"/>
            <a:ext cx="4128900" cy="606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33A0"/>
              </a:buClr>
              <a:buSzPts val="4200"/>
              <a:buFont typeface="Cambria"/>
              <a:buNone/>
            </a:pPr>
            <a:r>
              <a:rPr lang="en-US" sz="4200" b="1">
                <a:solidFill>
                  <a:srgbClr val="0033A0"/>
                </a:solidFill>
                <a:latin typeface="Cambria"/>
                <a:ea typeface="Cambria"/>
                <a:cs typeface="Cambria"/>
                <a:sym typeface="Cambria"/>
              </a:rPr>
              <a:t>Pre-Production</a:t>
            </a:r>
            <a:endParaRPr/>
          </a:p>
        </p:txBody>
      </p:sp>
      <p:sp>
        <p:nvSpPr>
          <p:cNvPr id="571" name="Google Shape;571;p19"/>
          <p:cNvSpPr txBox="1"/>
          <p:nvPr/>
        </p:nvSpPr>
        <p:spPr>
          <a:xfrm>
            <a:off x="685117" y="2730205"/>
            <a:ext cx="3510105" cy="3452348"/>
          </a:xfrm>
          <a:prstGeom prst="rect">
            <a:avLst/>
          </a:prstGeom>
          <a:noFill/>
          <a:ln>
            <a:noFill/>
          </a:ln>
        </p:spPr>
        <p:txBody>
          <a:bodyPr spcFirstLastPara="1" wrap="square" lIns="91425" tIns="45700" rIns="91425" bIns="45700" anchor="t" anchorCtr="0">
            <a:normAutofit/>
          </a:bodyPr>
          <a:lstStyle/>
          <a:p>
            <a:pPr marL="457200" marR="0" lvl="0" indent="-387350" algn="l" rtl="0">
              <a:lnSpc>
                <a:spcPct val="100000"/>
              </a:lnSpc>
              <a:spcBef>
                <a:spcPts val="0"/>
              </a:spcBef>
              <a:spcAft>
                <a:spcPts val="0"/>
              </a:spcAft>
              <a:buClr>
                <a:schemeClr val="dk1"/>
              </a:buClr>
              <a:buSzPts val="2500"/>
              <a:buFont typeface="EB Garamond"/>
              <a:buAutoNum type="arabicPeriod"/>
            </a:pPr>
            <a:r>
              <a:rPr lang="en-US" sz="2500">
                <a:solidFill>
                  <a:schemeClr val="dk1"/>
                </a:solidFill>
                <a:latin typeface="EB Garamond"/>
                <a:ea typeface="EB Garamond"/>
                <a:cs typeface="EB Garamond"/>
                <a:sym typeface="EB Garamond"/>
              </a:rPr>
              <a:t>File Naming &amp; Organization Structure</a:t>
            </a:r>
            <a:endParaRPr sz="2500">
              <a:solidFill>
                <a:schemeClr val="dk1"/>
              </a:solidFill>
              <a:latin typeface="EB Garamond"/>
              <a:ea typeface="EB Garamond"/>
              <a:cs typeface="EB Garamond"/>
              <a:sym typeface="EB Garamond"/>
            </a:endParaRPr>
          </a:p>
          <a:p>
            <a:pPr marL="457200" marR="0" lvl="0" indent="0" algn="l" rtl="0">
              <a:lnSpc>
                <a:spcPct val="100000"/>
              </a:lnSpc>
              <a:spcBef>
                <a:spcPts val="0"/>
              </a:spcBef>
              <a:spcAft>
                <a:spcPts val="0"/>
              </a:spcAft>
              <a:buNone/>
            </a:pPr>
            <a:endParaRPr sz="2500">
              <a:solidFill>
                <a:schemeClr val="dk1"/>
              </a:solidFill>
              <a:latin typeface="EB Garamond"/>
              <a:ea typeface="EB Garamond"/>
              <a:cs typeface="EB Garamond"/>
              <a:sym typeface="EB Garamond"/>
            </a:endParaRPr>
          </a:p>
          <a:p>
            <a:pPr marL="457200" marR="0" lvl="0" indent="-387350" algn="l" rtl="0">
              <a:lnSpc>
                <a:spcPct val="100000"/>
              </a:lnSpc>
              <a:spcBef>
                <a:spcPts val="0"/>
              </a:spcBef>
              <a:spcAft>
                <a:spcPts val="0"/>
              </a:spcAft>
              <a:buClr>
                <a:schemeClr val="dk1"/>
              </a:buClr>
              <a:buSzPts val="2500"/>
              <a:buFont typeface="EB Garamond"/>
              <a:buAutoNum type="arabicPeriod"/>
            </a:pPr>
            <a:r>
              <a:rPr lang="en-US" sz="2500">
                <a:solidFill>
                  <a:schemeClr val="dk1"/>
                </a:solidFill>
                <a:latin typeface="EB Garamond"/>
                <a:ea typeface="EB Garamond"/>
                <a:cs typeface="EB Garamond"/>
                <a:sym typeface="EB Garamond"/>
              </a:rPr>
              <a:t>Planning Your Season</a:t>
            </a:r>
            <a:endParaRPr sz="2500">
              <a:solidFill>
                <a:schemeClr val="dk1"/>
              </a:solidFill>
              <a:latin typeface="EB Garamond"/>
              <a:ea typeface="EB Garamond"/>
              <a:cs typeface="EB Garamond"/>
              <a:sym typeface="EB Garamond"/>
            </a:endParaRPr>
          </a:p>
          <a:p>
            <a:pPr marL="457200" marR="0" lvl="0" indent="0" algn="l" rtl="0">
              <a:lnSpc>
                <a:spcPct val="100000"/>
              </a:lnSpc>
              <a:spcBef>
                <a:spcPts val="0"/>
              </a:spcBef>
              <a:spcAft>
                <a:spcPts val="0"/>
              </a:spcAft>
              <a:buNone/>
            </a:pPr>
            <a:endParaRPr sz="2500">
              <a:solidFill>
                <a:schemeClr val="dk1"/>
              </a:solidFill>
              <a:latin typeface="EB Garamond"/>
              <a:ea typeface="EB Garamond"/>
              <a:cs typeface="EB Garamond"/>
              <a:sym typeface="EB Garamond"/>
            </a:endParaRPr>
          </a:p>
          <a:p>
            <a:pPr marL="457200" marR="0" lvl="0" indent="-387350" algn="l" rtl="0">
              <a:lnSpc>
                <a:spcPct val="100000"/>
              </a:lnSpc>
              <a:spcBef>
                <a:spcPts val="0"/>
              </a:spcBef>
              <a:spcAft>
                <a:spcPts val="0"/>
              </a:spcAft>
              <a:buClr>
                <a:schemeClr val="dk1"/>
              </a:buClr>
              <a:buSzPts val="2500"/>
              <a:buFont typeface="EB Garamond"/>
              <a:buAutoNum type="arabicPeriod"/>
            </a:pPr>
            <a:r>
              <a:rPr lang="en-US" sz="2500">
                <a:solidFill>
                  <a:schemeClr val="dk1"/>
                </a:solidFill>
                <a:latin typeface="EB Garamond"/>
                <a:ea typeface="EB Garamond"/>
                <a:cs typeface="EB Garamond"/>
                <a:sym typeface="EB Garamond"/>
              </a:rPr>
              <a:t>Rethink Virtual Performances as a Unique Genre</a:t>
            </a:r>
            <a:endParaRPr sz="2500">
              <a:solidFill>
                <a:schemeClr val="dk1"/>
              </a:solidFill>
              <a:latin typeface="EB Garamond"/>
              <a:ea typeface="EB Garamond"/>
              <a:cs typeface="EB Garamond"/>
              <a:sym typeface="EB Garamond"/>
            </a:endParaRPr>
          </a:p>
        </p:txBody>
      </p:sp>
      <p:sp>
        <p:nvSpPr>
          <p:cNvPr id="572" name="Google Shape;572;p19"/>
          <p:cNvSpPr txBox="1"/>
          <p:nvPr/>
        </p:nvSpPr>
        <p:spPr>
          <a:xfrm>
            <a:off x="407300" y="330475"/>
            <a:ext cx="8159100" cy="9144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5200"/>
              <a:buFont typeface="Cambria"/>
              <a:buNone/>
            </a:pPr>
            <a:r>
              <a:rPr lang="en-US" sz="3600" b="1">
                <a:solidFill>
                  <a:schemeClr val="lt1"/>
                </a:solidFill>
                <a:latin typeface="Cambria"/>
                <a:ea typeface="Cambria"/>
                <a:cs typeface="Cambria"/>
                <a:sym typeface="Cambria"/>
              </a:rPr>
              <a:t>Top Ten Tips for Virtual Performance</a:t>
            </a:r>
            <a:endParaRPr sz="300"/>
          </a:p>
        </p:txBody>
      </p:sp>
      <p:pic>
        <p:nvPicPr>
          <p:cNvPr id="573" name="Google Shape;573;p19"/>
          <p:cNvPicPr preferRelativeResize="0"/>
          <p:nvPr/>
        </p:nvPicPr>
        <p:blipFill rotWithShape="1">
          <a:blip r:embed="rId5">
            <a:alphaModFix/>
          </a:blip>
          <a:srcRect/>
          <a:stretch/>
        </p:blipFill>
        <p:spPr>
          <a:xfrm>
            <a:off x="-232944" y="5826642"/>
            <a:ext cx="3577873" cy="1201479"/>
          </a:xfrm>
          <a:prstGeom prst="rect">
            <a:avLst/>
          </a:prstGeom>
          <a:noFill/>
          <a:ln>
            <a:noFill/>
          </a:ln>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3"/>
          <p:cNvSpPr txBox="1">
            <a:spLocks noGrp="1"/>
          </p:cNvSpPr>
          <p:nvPr>
            <p:ph type="body" idx="1"/>
          </p:nvPr>
        </p:nvSpPr>
        <p:spPr>
          <a:xfrm>
            <a:off x="444921" y="2467858"/>
            <a:ext cx="9655371" cy="914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5200"/>
              <a:buNone/>
            </a:pPr>
            <a:r>
              <a:rPr lang="en-US"/>
              <a:t>Topics Covered</a:t>
            </a:r>
            <a:endParaRPr/>
          </a:p>
        </p:txBody>
      </p:sp>
      <p:sp>
        <p:nvSpPr>
          <p:cNvPr id="586" name="Google Shape;586;p3"/>
          <p:cNvSpPr txBox="1">
            <a:spLocks noGrp="1"/>
          </p:cNvSpPr>
          <p:nvPr>
            <p:ph type="body" idx="2"/>
          </p:nvPr>
        </p:nvSpPr>
        <p:spPr>
          <a:xfrm>
            <a:off x="444921" y="3493465"/>
            <a:ext cx="9655371" cy="1857468"/>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00000"/>
              </a:lnSpc>
              <a:spcBef>
                <a:spcPts val="0"/>
              </a:spcBef>
              <a:spcAft>
                <a:spcPts val="0"/>
              </a:spcAft>
              <a:buClr>
                <a:schemeClr val="dk1"/>
              </a:buClr>
              <a:buSzPts val="3600"/>
              <a:buNone/>
            </a:pPr>
            <a:r>
              <a:rPr lang="en-US" sz="2900"/>
              <a:t>- </a:t>
            </a:r>
            <a:r>
              <a:rPr lang="en-US" sz="2400"/>
              <a:t>creating a file naming and organization structure to keep track of student work in progress</a:t>
            </a:r>
            <a:endParaRPr sz="2400"/>
          </a:p>
          <a:p>
            <a:pPr marL="0" lvl="0" indent="0" algn="l" rtl="0">
              <a:lnSpc>
                <a:spcPct val="100000"/>
              </a:lnSpc>
              <a:spcBef>
                <a:spcPts val="0"/>
              </a:spcBef>
              <a:spcAft>
                <a:spcPts val="0"/>
              </a:spcAft>
              <a:buClr>
                <a:schemeClr val="dk1"/>
              </a:buClr>
              <a:buSzPts val="3600"/>
              <a:buNone/>
            </a:pPr>
            <a:endParaRPr sz="2400"/>
          </a:p>
          <a:p>
            <a:pPr marL="0" lvl="0" indent="0" algn="l" rtl="0">
              <a:lnSpc>
                <a:spcPct val="100000"/>
              </a:lnSpc>
              <a:spcBef>
                <a:spcPts val="0"/>
              </a:spcBef>
              <a:spcAft>
                <a:spcPts val="0"/>
              </a:spcAft>
              <a:buClr>
                <a:schemeClr val="dk1"/>
              </a:buClr>
              <a:buSzPts val="3600"/>
              <a:buNone/>
            </a:pPr>
            <a:r>
              <a:rPr lang="en-US" sz="2400"/>
              <a:t>-planning your season with plays that translate well into a virtual realm</a:t>
            </a:r>
            <a:endParaRPr sz="2400"/>
          </a:p>
          <a:p>
            <a:pPr marL="0" lvl="0" indent="0" algn="l" rtl="0">
              <a:lnSpc>
                <a:spcPct val="100000"/>
              </a:lnSpc>
              <a:spcBef>
                <a:spcPts val="0"/>
              </a:spcBef>
              <a:spcAft>
                <a:spcPts val="0"/>
              </a:spcAft>
              <a:buClr>
                <a:schemeClr val="dk1"/>
              </a:buClr>
              <a:buSzPts val="3600"/>
              <a:buNone/>
            </a:pPr>
            <a:endParaRPr sz="2400"/>
          </a:p>
          <a:p>
            <a:pPr marL="0" lvl="0" indent="0" algn="l" rtl="0">
              <a:lnSpc>
                <a:spcPct val="100000"/>
              </a:lnSpc>
              <a:spcBef>
                <a:spcPts val="0"/>
              </a:spcBef>
              <a:spcAft>
                <a:spcPts val="0"/>
              </a:spcAft>
              <a:buClr>
                <a:schemeClr val="dk1"/>
              </a:buClr>
              <a:buSzPts val="3600"/>
              <a:buNone/>
            </a:pPr>
            <a:r>
              <a:rPr lang="en-US" sz="2400"/>
              <a:t>-remembering that virtual performances are not simply recording a zoom meeting where students perform.</a:t>
            </a:r>
            <a:endParaRPr sz="2400"/>
          </a:p>
        </p:txBody>
      </p:sp>
      <p:pic>
        <p:nvPicPr>
          <p:cNvPr id="587" name="Google Shape;587;p3"/>
          <p:cNvPicPr preferRelativeResize="0"/>
          <p:nvPr/>
        </p:nvPicPr>
        <p:blipFill>
          <a:blip r:embed="rId4">
            <a:alphaModFix amt="13000"/>
          </a:blip>
          <a:stretch>
            <a:fillRect/>
          </a:stretch>
        </p:blipFill>
        <p:spPr>
          <a:xfrm>
            <a:off x="152400" y="152400"/>
            <a:ext cx="12039600" cy="6705599"/>
          </a:xfrm>
          <a:prstGeom prst="rect">
            <a:avLst/>
          </a:prstGeom>
          <a:noFill/>
          <a:ln>
            <a:noFill/>
          </a:ln>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4"/>
          <p:cNvSpPr txBox="1">
            <a:spLocks noGrp="1"/>
          </p:cNvSpPr>
          <p:nvPr>
            <p:ph type="body" idx="1"/>
          </p:nvPr>
        </p:nvSpPr>
        <p:spPr>
          <a:xfrm>
            <a:off x="1018525" y="1483580"/>
            <a:ext cx="10158274" cy="280239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Clr>
                <a:schemeClr val="lt1"/>
              </a:buClr>
              <a:buSzPts val="9600"/>
              <a:buNone/>
            </a:pPr>
            <a:r>
              <a:rPr lang="en-US" sz="7200"/>
              <a:t>File Naming &amp; Organization Structure</a:t>
            </a:r>
            <a:endParaRPr sz="7200"/>
          </a:p>
        </p:txBody>
      </p:sp>
      <p:sp>
        <p:nvSpPr>
          <p:cNvPr id="593" name="Google Shape;593;p4"/>
          <p:cNvSpPr txBox="1">
            <a:spLocks noGrp="1"/>
          </p:cNvSpPr>
          <p:nvPr>
            <p:ph type="body" idx="2"/>
          </p:nvPr>
        </p:nvSpPr>
        <p:spPr>
          <a:xfrm>
            <a:off x="1018525" y="4294646"/>
            <a:ext cx="10158275" cy="114408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3600"/>
              <a:buNone/>
            </a:pPr>
            <a:r>
              <a:rPr lang="en-US"/>
              <a:t>Keeping track of work and work in progress.</a:t>
            </a:r>
            <a:endParaRPr/>
          </a:p>
        </p:txBody>
      </p:sp>
      <p:pic>
        <p:nvPicPr>
          <p:cNvPr id="594" name="Google Shape;594;p4"/>
          <p:cNvPicPr preferRelativeResize="0"/>
          <p:nvPr/>
        </p:nvPicPr>
        <p:blipFill>
          <a:blip r:embed="rId4">
            <a:alphaModFix amt="10000"/>
          </a:blip>
          <a:stretch>
            <a:fillRect/>
          </a:stretch>
        </p:blipFill>
        <p:spPr>
          <a:xfrm>
            <a:off x="0" y="-26675"/>
            <a:ext cx="12192002" cy="6911351"/>
          </a:xfrm>
          <a:prstGeom prst="rect">
            <a:avLst/>
          </a:prstGeom>
          <a:noFill/>
          <a:ln>
            <a:noFill/>
          </a:ln>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5"/>
          <p:cNvSpPr txBox="1">
            <a:spLocks noGrp="1"/>
          </p:cNvSpPr>
          <p:nvPr>
            <p:ph type="body" idx="1"/>
          </p:nvPr>
        </p:nvSpPr>
        <p:spPr>
          <a:xfrm>
            <a:off x="211245" y="135555"/>
            <a:ext cx="6868584" cy="766732"/>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rgbClr val="0033A0"/>
              </a:buClr>
              <a:buSzPts val="4000"/>
              <a:buNone/>
            </a:pPr>
            <a:r>
              <a:rPr lang="en-US" sz="3100"/>
              <a:t>File Naming &amp; Organization Structure</a:t>
            </a:r>
            <a:endParaRPr sz="3100"/>
          </a:p>
        </p:txBody>
      </p:sp>
      <p:sp>
        <p:nvSpPr>
          <p:cNvPr id="600" name="Google Shape;600;p5"/>
          <p:cNvSpPr txBox="1">
            <a:spLocks noGrp="1"/>
          </p:cNvSpPr>
          <p:nvPr>
            <p:ph type="body" idx="2"/>
          </p:nvPr>
        </p:nvSpPr>
        <p:spPr>
          <a:xfrm>
            <a:off x="1807625" y="1534079"/>
            <a:ext cx="8362800" cy="50367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1000"/>
              </a:spcBef>
              <a:spcAft>
                <a:spcPts val="0"/>
              </a:spcAft>
              <a:buSzPts val="2400"/>
              <a:buAutoNum type="arabicPeriod"/>
            </a:pPr>
            <a:r>
              <a:rPr lang="en-US"/>
              <a:t>File naming &amp; organizing those files is the most important step that you need to decide on with your entire production team.</a:t>
            </a:r>
            <a:endParaRPr/>
          </a:p>
          <a:p>
            <a:pPr marL="0" lvl="0" indent="0" algn="l" rtl="0">
              <a:lnSpc>
                <a:spcPct val="100000"/>
              </a:lnSpc>
              <a:spcBef>
                <a:spcPts val="1000"/>
              </a:spcBef>
              <a:spcAft>
                <a:spcPts val="0"/>
              </a:spcAft>
              <a:buClr>
                <a:schemeClr val="dk1"/>
              </a:buClr>
              <a:buSzPts val="1100"/>
              <a:buFont typeface="Arial"/>
              <a:buNone/>
            </a:pPr>
            <a:endParaRPr/>
          </a:p>
          <a:p>
            <a:pPr marL="457200" lvl="0" indent="-381000" algn="l" rtl="0">
              <a:lnSpc>
                <a:spcPct val="100000"/>
              </a:lnSpc>
              <a:spcBef>
                <a:spcPts val="1000"/>
              </a:spcBef>
              <a:spcAft>
                <a:spcPts val="0"/>
              </a:spcAft>
              <a:buSzPts val="2400"/>
              <a:buAutoNum type="arabicPeriod"/>
            </a:pPr>
            <a:r>
              <a:rPr lang="en-US"/>
              <a:t>Make sure you have edited the script and all production team members are using the same script.</a:t>
            </a:r>
            <a:endParaRPr/>
          </a:p>
          <a:p>
            <a:pPr marL="0" lvl="0" indent="0" algn="l" rtl="0">
              <a:lnSpc>
                <a:spcPct val="100000"/>
              </a:lnSpc>
              <a:spcBef>
                <a:spcPts val="1000"/>
              </a:spcBef>
              <a:spcAft>
                <a:spcPts val="0"/>
              </a:spcAft>
              <a:buClr>
                <a:schemeClr val="dk1"/>
              </a:buClr>
              <a:buSzPts val="1100"/>
              <a:buFont typeface="Arial"/>
              <a:buNone/>
            </a:pPr>
            <a:endParaRPr/>
          </a:p>
          <a:p>
            <a:pPr marL="457200" lvl="0" indent="-381000" algn="l" rtl="0">
              <a:lnSpc>
                <a:spcPct val="100000"/>
              </a:lnSpc>
              <a:spcBef>
                <a:spcPts val="1000"/>
              </a:spcBef>
              <a:spcAft>
                <a:spcPts val="0"/>
              </a:spcAft>
              <a:buSzPts val="2400"/>
              <a:buAutoNum type="arabicPeriod"/>
            </a:pPr>
            <a:r>
              <a:rPr lang="en-US"/>
              <a:t>Page numbers and scenes really come into play if you are filming scenes to be accessed at a later date.</a:t>
            </a:r>
            <a:endParaRPr/>
          </a:p>
          <a:p>
            <a:pPr marL="0" lvl="0" indent="0" algn="l" rtl="0">
              <a:lnSpc>
                <a:spcPct val="100000"/>
              </a:lnSpc>
              <a:spcBef>
                <a:spcPts val="1000"/>
              </a:spcBef>
              <a:spcAft>
                <a:spcPts val="0"/>
              </a:spcAft>
              <a:buClr>
                <a:schemeClr val="dk1"/>
              </a:buClr>
              <a:buSzPts val="2400"/>
              <a:buNone/>
            </a:pPr>
            <a:endParaRPr/>
          </a:p>
        </p:txBody>
      </p:sp>
      <p:pic>
        <p:nvPicPr>
          <p:cNvPr id="601" name="Google Shape;601;p5"/>
          <p:cNvPicPr preferRelativeResize="0"/>
          <p:nvPr/>
        </p:nvPicPr>
        <p:blipFill>
          <a:blip r:embed="rId4">
            <a:alphaModFix amt="15000"/>
          </a:blip>
          <a:stretch>
            <a:fillRect/>
          </a:stretch>
        </p:blipFill>
        <p:spPr>
          <a:xfrm rot="1315111">
            <a:off x="5819736" y="1539193"/>
            <a:ext cx="5896852" cy="3915490"/>
          </a:xfrm>
          <a:prstGeom prst="rect">
            <a:avLst/>
          </a:prstGeom>
          <a:noFill/>
          <a:ln>
            <a:noFill/>
          </a:ln>
        </p:spPr>
      </p:pic>
      <p:pic>
        <p:nvPicPr>
          <p:cNvPr id="602" name="Google Shape;602;p5"/>
          <p:cNvPicPr preferRelativeResize="0"/>
          <p:nvPr/>
        </p:nvPicPr>
        <p:blipFill>
          <a:blip r:embed="rId4">
            <a:alphaModFix amt="16000"/>
          </a:blip>
          <a:stretch>
            <a:fillRect/>
          </a:stretch>
        </p:blipFill>
        <p:spPr>
          <a:xfrm rot="-1700265">
            <a:off x="419237" y="2550767"/>
            <a:ext cx="5896852" cy="3915491"/>
          </a:xfrm>
          <a:prstGeom prst="rect">
            <a:avLst/>
          </a:prstGeom>
          <a:noFill/>
          <a:ln>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0">
                                            <p:txEl>
                                              <p:pRg st="0" end="0"/>
                                            </p:txEl>
                                          </p:spTgt>
                                        </p:tgtEl>
                                        <p:attrNameLst>
                                          <p:attrName>style.visibility</p:attrName>
                                        </p:attrNameLst>
                                      </p:cBhvr>
                                      <p:to>
                                        <p:strVal val="visible"/>
                                      </p:to>
                                    </p:set>
                                    <p:animEffect transition="in" filter="fade">
                                      <p:cBhvr>
                                        <p:cTn id="7" dur="1000"/>
                                        <p:tgtEl>
                                          <p:spTgt spid="6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0">
                                            <p:txEl>
                                              <p:pRg st="1" end="1"/>
                                            </p:txEl>
                                          </p:spTgt>
                                        </p:tgtEl>
                                        <p:attrNameLst>
                                          <p:attrName>style.visibility</p:attrName>
                                        </p:attrNameLst>
                                      </p:cBhvr>
                                      <p:to>
                                        <p:strVal val="visible"/>
                                      </p:to>
                                    </p:set>
                                    <p:animEffect transition="in" filter="fade">
                                      <p:cBhvr>
                                        <p:cTn id="12" dur="1000"/>
                                        <p:tgtEl>
                                          <p:spTgt spid="6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0">
                                            <p:txEl>
                                              <p:pRg st="2" end="2"/>
                                            </p:txEl>
                                          </p:spTgt>
                                        </p:tgtEl>
                                        <p:attrNameLst>
                                          <p:attrName>style.visibility</p:attrName>
                                        </p:attrNameLst>
                                      </p:cBhvr>
                                      <p:to>
                                        <p:strVal val="visible"/>
                                      </p:to>
                                    </p:set>
                                    <p:animEffect transition="in" filter="fade">
                                      <p:cBhvr>
                                        <p:cTn id="17" dur="1000"/>
                                        <p:tgtEl>
                                          <p:spTgt spid="6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0">
                                            <p:txEl>
                                              <p:pRg st="3" end="3"/>
                                            </p:txEl>
                                          </p:spTgt>
                                        </p:tgtEl>
                                        <p:attrNameLst>
                                          <p:attrName>style.visibility</p:attrName>
                                        </p:attrNameLst>
                                      </p:cBhvr>
                                      <p:to>
                                        <p:strVal val="visible"/>
                                      </p:to>
                                    </p:set>
                                    <p:animEffect transition="in" filter="fade">
                                      <p:cBhvr>
                                        <p:cTn id="22" dur="1000"/>
                                        <p:tgtEl>
                                          <p:spTgt spid="6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0">
                                            <p:txEl>
                                              <p:pRg st="4" end="4"/>
                                            </p:txEl>
                                          </p:spTgt>
                                        </p:tgtEl>
                                        <p:attrNameLst>
                                          <p:attrName>style.visibility</p:attrName>
                                        </p:attrNameLst>
                                      </p:cBhvr>
                                      <p:to>
                                        <p:strVal val="visible"/>
                                      </p:to>
                                    </p:set>
                                    <p:animEffect transition="in" filter="fade">
                                      <p:cBhvr>
                                        <p:cTn id="27" dur="1000"/>
                                        <p:tgtEl>
                                          <p:spTgt spid="60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00">
                                            <p:txEl>
                                              <p:pRg st="5" end="5"/>
                                            </p:txEl>
                                          </p:spTgt>
                                        </p:tgtEl>
                                        <p:attrNameLst>
                                          <p:attrName>style.visibility</p:attrName>
                                        </p:attrNameLst>
                                      </p:cBhvr>
                                      <p:to>
                                        <p:strVal val="visible"/>
                                      </p:to>
                                    </p:set>
                                    <p:animEffect transition="in" filter="fade">
                                      <p:cBhvr>
                                        <p:cTn id="32" dur="1000"/>
                                        <p:tgtEl>
                                          <p:spTgt spid="6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g8e01bcd26b_0_162"/>
          <p:cNvSpPr txBox="1">
            <a:spLocks noGrp="1"/>
          </p:cNvSpPr>
          <p:nvPr>
            <p:ph type="body" idx="1"/>
          </p:nvPr>
        </p:nvSpPr>
        <p:spPr>
          <a:xfrm>
            <a:off x="211245" y="135555"/>
            <a:ext cx="6868500" cy="766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3A0"/>
              </a:buClr>
              <a:buSzPts val="4000"/>
              <a:buNone/>
            </a:pPr>
            <a:r>
              <a:rPr lang="en-US" sz="3100"/>
              <a:t>File Naming &amp; Organization Structure</a:t>
            </a:r>
            <a:endParaRPr sz="3100"/>
          </a:p>
        </p:txBody>
      </p:sp>
      <p:sp>
        <p:nvSpPr>
          <p:cNvPr id="608" name="Google Shape;608;g8e01bcd26b_0_162"/>
          <p:cNvSpPr txBox="1">
            <a:spLocks noGrp="1"/>
          </p:cNvSpPr>
          <p:nvPr>
            <p:ph type="body" idx="2"/>
          </p:nvPr>
        </p:nvSpPr>
        <p:spPr>
          <a:xfrm>
            <a:off x="1807625" y="1534079"/>
            <a:ext cx="8362800" cy="5036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Clr>
                <a:schemeClr val="dk1"/>
              </a:buClr>
              <a:buSzPts val="1100"/>
              <a:buNone/>
            </a:pPr>
            <a:r>
              <a:rPr lang="en-US"/>
              <a:t>4. This creates a unified system across the board and will save time and minimize headaches down the line.</a:t>
            </a:r>
            <a:endParaRPr/>
          </a:p>
          <a:p>
            <a:pPr marL="0" lvl="0" indent="0" algn="l" rtl="0">
              <a:lnSpc>
                <a:spcPct val="100000"/>
              </a:lnSpc>
              <a:spcBef>
                <a:spcPts val="1000"/>
              </a:spcBef>
              <a:spcAft>
                <a:spcPts val="0"/>
              </a:spcAft>
              <a:buClr>
                <a:schemeClr val="dk1"/>
              </a:buClr>
              <a:buSzPts val="1100"/>
              <a:buNone/>
            </a:pPr>
            <a:endParaRPr/>
          </a:p>
          <a:p>
            <a:pPr marL="0" lvl="0" indent="0" algn="l" rtl="0">
              <a:lnSpc>
                <a:spcPct val="100000"/>
              </a:lnSpc>
              <a:spcBef>
                <a:spcPts val="1000"/>
              </a:spcBef>
              <a:spcAft>
                <a:spcPts val="0"/>
              </a:spcAft>
              <a:buClr>
                <a:schemeClr val="dk1"/>
              </a:buClr>
              <a:buSzPts val="2400"/>
              <a:buNone/>
            </a:pPr>
            <a:r>
              <a:rPr lang="en-US"/>
              <a:t>5. Assign a production manager or stage manager to handle distribution of the script to all production members.</a:t>
            </a:r>
            <a:endParaRPr/>
          </a:p>
          <a:p>
            <a:pPr marL="0" lvl="0" indent="0" algn="l" rtl="0">
              <a:lnSpc>
                <a:spcPct val="100000"/>
              </a:lnSpc>
              <a:spcBef>
                <a:spcPts val="1000"/>
              </a:spcBef>
              <a:spcAft>
                <a:spcPts val="0"/>
              </a:spcAft>
              <a:buClr>
                <a:schemeClr val="dk1"/>
              </a:buClr>
              <a:buSzPts val="2400"/>
              <a:buNone/>
            </a:pPr>
            <a:endParaRPr/>
          </a:p>
          <a:p>
            <a:pPr marL="0" lvl="0" indent="0" algn="l" rtl="0">
              <a:lnSpc>
                <a:spcPct val="100000"/>
              </a:lnSpc>
              <a:spcBef>
                <a:spcPts val="1000"/>
              </a:spcBef>
              <a:spcAft>
                <a:spcPts val="0"/>
              </a:spcAft>
              <a:buClr>
                <a:schemeClr val="dk1"/>
              </a:buClr>
              <a:buSzPts val="2400"/>
              <a:buNone/>
            </a:pPr>
            <a:r>
              <a:rPr lang="en-US"/>
              <a:t>6. </a:t>
            </a:r>
            <a:r>
              <a:rPr lang="en-US" sz="2300"/>
              <a:t>Your stage manager/production manager need to be the point of contact for everything in regards to schedule, script, meetings, correspondence, etc. </a:t>
            </a:r>
            <a:endParaRPr/>
          </a:p>
        </p:txBody>
      </p:sp>
      <p:pic>
        <p:nvPicPr>
          <p:cNvPr id="609" name="Google Shape;609;g8e01bcd26b_0_162"/>
          <p:cNvPicPr preferRelativeResize="0"/>
          <p:nvPr/>
        </p:nvPicPr>
        <p:blipFill>
          <a:blip r:embed="rId4">
            <a:alphaModFix amt="15000"/>
          </a:blip>
          <a:stretch>
            <a:fillRect/>
          </a:stretch>
        </p:blipFill>
        <p:spPr>
          <a:xfrm rot="1315111">
            <a:off x="5819736" y="1539193"/>
            <a:ext cx="5896852" cy="3915490"/>
          </a:xfrm>
          <a:prstGeom prst="rect">
            <a:avLst/>
          </a:prstGeom>
          <a:noFill/>
          <a:ln>
            <a:noFill/>
          </a:ln>
        </p:spPr>
      </p:pic>
      <p:pic>
        <p:nvPicPr>
          <p:cNvPr id="610" name="Google Shape;610;g8e01bcd26b_0_162"/>
          <p:cNvPicPr preferRelativeResize="0"/>
          <p:nvPr/>
        </p:nvPicPr>
        <p:blipFill>
          <a:blip r:embed="rId4">
            <a:alphaModFix amt="16000"/>
          </a:blip>
          <a:stretch>
            <a:fillRect/>
          </a:stretch>
        </p:blipFill>
        <p:spPr>
          <a:xfrm rot="-1700265">
            <a:off x="419237" y="2550767"/>
            <a:ext cx="5896852" cy="3915491"/>
          </a:xfrm>
          <a:prstGeom prst="rect">
            <a:avLst/>
          </a:prstGeom>
          <a:noFill/>
          <a:ln>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8">
                                            <p:txEl>
                                              <p:pRg st="0" end="0"/>
                                            </p:txEl>
                                          </p:spTgt>
                                        </p:tgtEl>
                                        <p:attrNameLst>
                                          <p:attrName>style.visibility</p:attrName>
                                        </p:attrNameLst>
                                      </p:cBhvr>
                                      <p:to>
                                        <p:strVal val="visible"/>
                                      </p:to>
                                    </p:set>
                                    <p:animEffect transition="in" filter="fade">
                                      <p:cBhvr>
                                        <p:cTn id="7" dur="1000"/>
                                        <p:tgtEl>
                                          <p:spTgt spid="6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8">
                                            <p:txEl>
                                              <p:pRg st="1" end="1"/>
                                            </p:txEl>
                                          </p:spTgt>
                                        </p:tgtEl>
                                        <p:attrNameLst>
                                          <p:attrName>style.visibility</p:attrName>
                                        </p:attrNameLst>
                                      </p:cBhvr>
                                      <p:to>
                                        <p:strVal val="visible"/>
                                      </p:to>
                                    </p:set>
                                    <p:animEffect transition="in" filter="fade">
                                      <p:cBhvr>
                                        <p:cTn id="12" dur="1000"/>
                                        <p:tgtEl>
                                          <p:spTgt spid="6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8">
                                            <p:txEl>
                                              <p:pRg st="2" end="2"/>
                                            </p:txEl>
                                          </p:spTgt>
                                        </p:tgtEl>
                                        <p:attrNameLst>
                                          <p:attrName>style.visibility</p:attrName>
                                        </p:attrNameLst>
                                      </p:cBhvr>
                                      <p:to>
                                        <p:strVal val="visible"/>
                                      </p:to>
                                    </p:set>
                                    <p:animEffect transition="in" filter="fade">
                                      <p:cBhvr>
                                        <p:cTn id="17" dur="1000"/>
                                        <p:tgtEl>
                                          <p:spTgt spid="6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8">
                                            <p:txEl>
                                              <p:pRg st="3" end="3"/>
                                            </p:txEl>
                                          </p:spTgt>
                                        </p:tgtEl>
                                        <p:attrNameLst>
                                          <p:attrName>style.visibility</p:attrName>
                                        </p:attrNameLst>
                                      </p:cBhvr>
                                      <p:to>
                                        <p:strVal val="visible"/>
                                      </p:to>
                                    </p:set>
                                    <p:animEffect transition="in" filter="fade">
                                      <p:cBhvr>
                                        <p:cTn id="22" dur="1000"/>
                                        <p:tgtEl>
                                          <p:spTgt spid="60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8">
                                            <p:txEl>
                                              <p:pRg st="4" end="4"/>
                                            </p:txEl>
                                          </p:spTgt>
                                        </p:tgtEl>
                                        <p:attrNameLst>
                                          <p:attrName>style.visibility</p:attrName>
                                        </p:attrNameLst>
                                      </p:cBhvr>
                                      <p:to>
                                        <p:strVal val="visible"/>
                                      </p:to>
                                    </p:set>
                                    <p:animEffect transition="in" filter="fade">
                                      <p:cBhvr>
                                        <p:cTn id="27" dur="1000"/>
                                        <p:tgtEl>
                                          <p:spTgt spid="60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pic>
        <p:nvPicPr>
          <p:cNvPr id="615" name="Google Shape;615;g8e01bcd26b_0_13"/>
          <p:cNvPicPr preferRelativeResize="0"/>
          <p:nvPr/>
        </p:nvPicPr>
        <p:blipFill>
          <a:blip r:embed="rId4">
            <a:alphaModFix amt="16000"/>
          </a:blip>
          <a:stretch>
            <a:fillRect/>
          </a:stretch>
        </p:blipFill>
        <p:spPr>
          <a:xfrm rot="-1700265">
            <a:off x="419237" y="2550767"/>
            <a:ext cx="5896852" cy="3915491"/>
          </a:xfrm>
          <a:prstGeom prst="rect">
            <a:avLst/>
          </a:prstGeom>
          <a:noFill/>
          <a:ln>
            <a:noFill/>
          </a:ln>
        </p:spPr>
      </p:pic>
      <p:pic>
        <p:nvPicPr>
          <p:cNvPr id="616" name="Google Shape;616;g8e01bcd26b_0_13"/>
          <p:cNvPicPr preferRelativeResize="0"/>
          <p:nvPr/>
        </p:nvPicPr>
        <p:blipFill>
          <a:blip r:embed="rId4">
            <a:alphaModFix amt="15000"/>
          </a:blip>
          <a:stretch>
            <a:fillRect/>
          </a:stretch>
        </p:blipFill>
        <p:spPr>
          <a:xfrm rot="1315111">
            <a:off x="5819736" y="1539193"/>
            <a:ext cx="5896852" cy="3915490"/>
          </a:xfrm>
          <a:prstGeom prst="rect">
            <a:avLst/>
          </a:prstGeom>
          <a:noFill/>
          <a:ln>
            <a:noFill/>
          </a:ln>
        </p:spPr>
      </p:pic>
      <p:sp>
        <p:nvSpPr>
          <p:cNvPr id="617" name="Google Shape;617;g8e01bcd26b_0_13"/>
          <p:cNvSpPr txBox="1">
            <a:spLocks noGrp="1"/>
          </p:cNvSpPr>
          <p:nvPr>
            <p:ph type="body" idx="1"/>
          </p:nvPr>
        </p:nvSpPr>
        <p:spPr>
          <a:xfrm>
            <a:off x="211245" y="135555"/>
            <a:ext cx="6868500" cy="766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3A0"/>
              </a:buClr>
              <a:buSzPts val="4000"/>
              <a:buNone/>
            </a:pPr>
            <a:r>
              <a:rPr lang="en-US" sz="3100"/>
              <a:t>File Naming &amp; Organization Structure</a:t>
            </a:r>
            <a:endParaRPr sz="3100"/>
          </a:p>
        </p:txBody>
      </p:sp>
      <p:sp>
        <p:nvSpPr>
          <p:cNvPr id="618" name="Google Shape;618;g8e01bcd26b_0_13"/>
          <p:cNvSpPr txBox="1">
            <a:spLocks noGrp="1"/>
          </p:cNvSpPr>
          <p:nvPr>
            <p:ph type="body" idx="2"/>
          </p:nvPr>
        </p:nvSpPr>
        <p:spPr>
          <a:xfrm>
            <a:off x="1680625" y="847500"/>
            <a:ext cx="8362800" cy="5298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2300"/>
              <a:t>7. Assigning multiple people to the management team will help out and then tasks can be delegated. </a:t>
            </a:r>
            <a:endParaRPr sz="2300"/>
          </a:p>
          <a:p>
            <a:pPr marL="457200" lvl="0" indent="0" algn="l" rtl="0">
              <a:lnSpc>
                <a:spcPct val="115000"/>
              </a:lnSpc>
              <a:spcBef>
                <a:spcPts val="1000"/>
              </a:spcBef>
              <a:spcAft>
                <a:spcPts val="0"/>
              </a:spcAft>
              <a:buNone/>
            </a:pPr>
            <a:endParaRPr sz="2300"/>
          </a:p>
          <a:p>
            <a:pPr marL="0" lvl="0" indent="0" algn="l" rtl="0">
              <a:lnSpc>
                <a:spcPct val="115000"/>
              </a:lnSpc>
              <a:spcBef>
                <a:spcPts val="1000"/>
              </a:spcBef>
              <a:spcAft>
                <a:spcPts val="0"/>
              </a:spcAft>
              <a:buNone/>
            </a:pPr>
            <a:r>
              <a:rPr lang="en-US" sz="2300"/>
              <a:t>8. It’s highly encouraged to pick a file sharing website that everyone has access to and can store a lot of files. </a:t>
            </a:r>
            <a:endParaRPr sz="2300"/>
          </a:p>
          <a:p>
            <a:pPr marL="457200" lvl="0" indent="0" algn="l" rtl="0">
              <a:lnSpc>
                <a:spcPct val="115000"/>
              </a:lnSpc>
              <a:spcBef>
                <a:spcPts val="1000"/>
              </a:spcBef>
              <a:spcAft>
                <a:spcPts val="0"/>
              </a:spcAft>
              <a:buNone/>
            </a:pPr>
            <a:endParaRPr sz="2300"/>
          </a:p>
          <a:p>
            <a:pPr marL="0" lvl="0" indent="0" algn="l" rtl="0">
              <a:lnSpc>
                <a:spcPct val="115000"/>
              </a:lnSpc>
              <a:spcBef>
                <a:spcPts val="1000"/>
              </a:spcBef>
              <a:spcAft>
                <a:spcPts val="0"/>
              </a:spcAft>
              <a:buNone/>
            </a:pPr>
            <a:r>
              <a:rPr lang="en-US" sz="2300"/>
              <a:t>9. When choosing this file sharing site, make sure to choose one that has different levels of sharing (i.e. Viewer, Uploader, Editor with functions)</a:t>
            </a:r>
            <a:endParaRPr sz="2300"/>
          </a:p>
          <a:p>
            <a:pPr marL="457200" lvl="0" indent="0" algn="l" rtl="0">
              <a:lnSpc>
                <a:spcPct val="115000"/>
              </a:lnSpc>
              <a:spcBef>
                <a:spcPts val="1000"/>
              </a:spcBef>
              <a:spcAft>
                <a:spcPts val="0"/>
              </a:spcAft>
              <a:buNone/>
            </a:pPr>
            <a:endParaRPr sz="2300"/>
          </a:p>
          <a:p>
            <a:pPr marL="0" lvl="0" indent="0" algn="l" rtl="0">
              <a:lnSpc>
                <a:spcPct val="115000"/>
              </a:lnSpc>
              <a:spcBef>
                <a:spcPts val="1000"/>
              </a:spcBef>
              <a:spcAft>
                <a:spcPts val="0"/>
              </a:spcAft>
              <a:buNone/>
            </a:pPr>
            <a:r>
              <a:rPr lang="en-US" sz="2300"/>
              <a:t>10. Make sure that everyone has access, create an exercise. </a:t>
            </a:r>
            <a:endParaRPr sz="23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8">
                                            <p:txEl>
                                              <p:pRg st="0" end="0"/>
                                            </p:txEl>
                                          </p:spTgt>
                                        </p:tgtEl>
                                        <p:attrNameLst>
                                          <p:attrName>style.visibility</p:attrName>
                                        </p:attrNameLst>
                                      </p:cBhvr>
                                      <p:to>
                                        <p:strVal val="visible"/>
                                      </p:to>
                                    </p:set>
                                    <p:animEffect transition="in" filter="fade">
                                      <p:cBhvr>
                                        <p:cTn id="7" dur="1000"/>
                                        <p:tgtEl>
                                          <p:spTgt spid="6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8">
                                            <p:txEl>
                                              <p:pRg st="1" end="1"/>
                                            </p:txEl>
                                          </p:spTgt>
                                        </p:tgtEl>
                                        <p:attrNameLst>
                                          <p:attrName>style.visibility</p:attrName>
                                        </p:attrNameLst>
                                      </p:cBhvr>
                                      <p:to>
                                        <p:strVal val="visible"/>
                                      </p:to>
                                    </p:set>
                                    <p:animEffect transition="in" filter="fade">
                                      <p:cBhvr>
                                        <p:cTn id="12" dur="1000"/>
                                        <p:tgtEl>
                                          <p:spTgt spid="6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8">
                                            <p:txEl>
                                              <p:pRg st="2" end="2"/>
                                            </p:txEl>
                                          </p:spTgt>
                                        </p:tgtEl>
                                        <p:attrNameLst>
                                          <p:attrName>style.visibility</p:attrName>
                                        </p:attrNameLst>
                                      </p:cBhvr>
                                      <p:to>
                                        <p:strVal val="visible"/>
                                      </p:to>
                                    </p:set>
                                    <p:animEffect transition="in" filter="fade">
                                      <p:cBhvr>
                                        <p:cTn id="17" dur="1000"/>
                                        <p:tgtEl>
                                          <p:spTgt spid="6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8">
                                            <p:txEl>
                                              <p:pRg st="3" end="3"/>
                                            </p:txEl>
                                          </p:spTgt>
                                        </p:tgtEl>
                                        <p:attrNameLst>
                                          <p:attrName>style.visibility</p:attrName>
                                        </p:attrNameLst>
                                      </p:cBhvr>
                                      <p:to>
                                        <p:strVal val="visible"/>
                                      </p:to>
                                    </p:set>
                                    <p:animEffect transition="in" filter="fade">
                                      <p:cBhvr>
                                        <p:cTn id="22" dur="1000"/>
                                        <p:tgtEl>
                                          <p:spTgt spid="6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8">
                                            <p:txEl>
                                              <p:pRg st="4" end="4"/>
                                            </p:txEl>
                                          </p:spTgt>
                                        </p:tgtEl>
                                        <p:attrNameLst>
                                          <p:attrName>style.visibility</p:attrName>
                                        </p:attrNameLst>
                                      </p:cBhvr>
                                      <p:to>
                                        <p:strVal val="visible"/>
                                      </p:to>
                                    </p:set>
                                    <p:animEffect transition="in" filter="fade">
                                      <p:cBhvr>
                                        <p:cTn id="27" dur="1000"/>
                                        <p:tgtEl>
                                          <p:spTgt spid="6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8">
                                            <p:txEl>
                                              <p:pRg st="5" end="5"/>
                                            </p:txEl>
                                          </p:spTgt>
                                        </p:tgtEl>
                                        <p:attrNameLst>
                                          <p:attrName>style.visibility</p:attrName>
                                        </p:attrNameLst>
                                      </p:cBhvr>
                                      <p:to>
                                        <p:strVal val="visible"/>
                                      </p:to>
                                    </p:set>
                                    <p:animEffect transition="in" filter="fade">
                                      <p:cBhvr>
                                        <p:cTn id="32" dur="1000"/>
                                        <p:tgtEl>
                                          <p:spTgt spid="61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18">
                                            <p:txEl>
                                              <p:pRg st="6" end="6"/>
                                            </p:txEl>
                                          </p:spTgt>
                                        </p:tgtEl>
                                        <p:attrNameLst>
                                          <p:attrName>style.visibility</p:attrName>
                                        </p:attrNameLst>
                                      </p:cBhvr>
                                      <p:to>
                                        <p:strVal val="visible"/>
                                      </p:to>
                                    </p:set>
                                    <p:animEffect transition="in" filter="fade">
                                      <p:cBhvr>
                                        <p:cTn id="37" dur="1000"/>
                                        <p:tgtEl>
                                          <p:spTgt spid="6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pic>
        <p:nvPicPr>
          <p:cNvPr id="623" name="Google Shape;623;g8e01bcd26b_0_20"/>
          <p:cNvPicPr preferRelativeResize="0"/>
          <p:nvPr/>
        </p:nvPicPr>
        <p:blipFill>
          <a:blip r:embed="rId4">
            <a:alphaModFix amt="16000"/>
          </a:blip>
          <a:stretch>
            <a:fillRect/>
          </a:stretch>
        </p:blipFill>
        <p:spPr>
          <a:xfrm rot="-1700265">
            <a:off x="419237" y="2550767"/>
            <a:ext cx="5896852" cy="3915491"/>
          </a:xfrm>
          <a:prstGeom prst="rect">
            <a:avLst/>
          </a:prstGeom>
          <a:noFill/>
          <a:ln>
            <a:noFill/>
          </a:ln>
        </p:spPr>
      </p:pic>
      <p:pic>
        <p:nvPicPr>
          <p:cNvPr id="624" name="Google Shape;624;g8e01bcd26b_0_20"/>
          <p:cNvPicPr preferRelativeResize="0"/>
          <p:nvPr/>
        </p:nvPicPr>
        <p:blipFill>
          <a:blip r:embed="rId4">
            <a:alphaModFix amt="15000"/>
          </a:blip>
          <a:stretch>
            <a:fillRect/>
          </a:stretch>
        </p:blipFill>
        <p:spPr>
          <a:xfrm rot="1315111">
            <a:off x="5819736" y="1539193"/>
            <a:ext cx="5896852" cy="3915490"/>
          </a:xfrm>
          <a:prstGeom prst="rect">
            <a:avLst/>
          </a:prstGeom>
          <a:noFill/>
          <a:ln>
            <a:noFill/>
          </a:ln>
        </p:spPr>
      </p:pic>
      <p:sp>
        <p:nvSpPr>
          <p:cNvPr id="625" name="Google Shape;625;g8e01bcd26b_0_20"/>
          <p:cNvSpPr txBox="1">
            <a:spLocks noGrp="1"/>
          </p:cNvSpPr>
          <p:nvPr>
            <p:ph type="body" idx="1"/>
          </p:nvPr>
        </p:nvSpPr>
        <p:spPr>
          <a:xfrm>
            <a:off x="211245" y="135555"/>
            <a:ext cx="6868500" cy="766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3A0"/>
              </a:buClr>
              <a:buSzPts val="4000"/>
              <a:buNone/>
            </a:pPr>
            <a:r>
              <a:rPr lang="en-US" sz="3100"/>
              <a:t>File Naming &amp; Organization Structure</a:t>
            </a:r>
            <a:endParaRPr sz="3100"/>
          </a:p>
        </p:txBody>
      </p:sp>
      <p:sp>
        <p:nvSpPr>
          <p:cNvPr id="626" name="Google Shape;626;g8e01bcd26b_0_20"/>
          <p:cNvSpPr txBox="1">
            <a:spLocks noGrp="1"/>
          </p:cNvSpPr>
          <p:nvPr>
            <p:ph type="body" idx="2"/>
          </p:nvPr>
        </p:nvSpPr>
        <p:spPr>
          <a:xfrm>
            <a:off x="1807625" y="1066679"/>
            <a:ext cx="8362800" cy="5036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2300"/>
              <a:t>11. Naming your files is very important to the entire process.</a:t>
            </a:r>
            <a:endParaRPr sz="2300"/>
          </a:p>
          <a:p>
            <a:pPr marL="457200" lvl="0" indent="0" algn="l" rtl="0">
              <a:lnSpc>
                <a:spcPct val="115000"/>
              </a:lnSpc>
              <a:spcBef>
                <a:spcPts val="1000"/>
              </a:spcBef>
              <a:spcAft>
                <a:spcPts val="0"/>
              </a:spcAft>
              <a:buNone/>
            </a:pPr>
            <a:r>
              <a:rPr lang="en-US" sz="2300"/>
              <a:t> </a:t>
            </a:r>
            <a:endParaRPr sz="2300"/>
          </a:p>
          <a:p>
            <a:pPr marL="0" lvl="0" indent="0" algn="l" rtl="0">
              <a:lnSpc>
                <a:spcPct val="115000"/>
              </a:lnSpc>
              <a:spcBef>
                <a:spcPts val="1000"/>
              </a:spcBef>
              <a:spcAft>
                <a:spcPts val="0"/>
              </a:spcAft>
              <a:buNone/>
            </a:pPr>
            <a:r>
              <a:rPr lang="en-US" sz="2300"/>
              <a:t>12. If you have your filming/shooting/recording schedule, it’s best practice to create a document (i.e. log sheet/book) that can organize each file by date, name, type, characters, and takes. </a:t>
            </a:r>
            <a:endParaRPr sz="2300"/>
          </a:p>
          <a:p>
            <a:pPr marL="457200" lvl="0" indent="0" algn="l" rtl="0">
              <a:lnSpc>
                <a:spcPct val="115000"/>
              </a:lnSpc>
              <a:spcBef>
                <a:spcPts val="1000"/>
              </a:spcBef>
              <a:spcAft>
                <a:spcPts val="0"/>
              </a:spcAft>
              <a:buNone/>
            </a:pPr>
            <a:endParaRPr sz="2300"/>
          </a:p>
          <a:p>
            <a:pPr marL="0" lvl="0" indent="0" algn="l" rtl="0">
              <a:lnSpc>
                <a:spcPct val="115000"/>
              </a:lnSpc>
              <a:spcBef>
                <a:spcPts val="1000"/>
              </a:spcBef>
              <a:spcAft>
                <a:spcPts val="0"/>
              </a:spcAft>
              <a:buNone/>
            </a:pPr>
            <a:r>
              <a:rPr lang="en-US" sz="2300"/>
              <a:t>13. In your files, it may be best in the filename to include scene numbers, script page numbers, dates of edits, and initials of who edited the video.   </a:t>
            </a:r>
            <a:endParaRPr sz="23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6">
                                            <p:txEl>
                                              <p:pRg st="0" end="0"/>
                                            </p:txEl>
                                          </p:spTgt>
                                        </p:tgtEl>
                                        <p:attrNameLst>
                                          <p:attrName>style.visibility</p:attrName>
                                        </p:attrNameLst>
                                      </p:cBhvr>
                                      <p:to>
                                        <p:strVal val="visible"/>
                                      </p:to>
                                    </p:set>
                                    <p:animEffect transition="in" filter="fade">
                                      <p:cBhvr>
                                        <p:cTn id="7" dur="1000"/>
                                        <p:tgtEl>
                                          <p:spTgt spid="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6">
                                            <p:txEl>
                                              <p:pRg st="1" end="1"/>
                                            </p:txEl>
                                          </p:spTgt>
                                        </p:tgtEl>
                                        <p:attrNameLst>
                                          <p:attrName>style.visibility</p:attrName>
                                        </p:attrNameLst>
                                      </p:cBhvr>
                                      <p:to>
                                        <p:strVal val="visible"/>
                                      </p:to>
                                    </p:set>
                                    <p:animEffect transition="in" filter="fade">
                                      <p:cBhvr>
                                        <p:cTn id="12" dur="1000"/>
                                        <p:tgtEl>
                                          <p:spTgt spid="6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26">
                                            <p:txEl>
                                              <p:pRg st="2" end="2"/>
                                            </p:txEl>
                                          </p:spTgt>
                                        </p:tgtEl>
                                        <p:attrNameLst>
                                          <p:attrName>style.visibility</p:attrName>
                                        </p:attrNameLst>
                                      </p:cBhvr>
                                      <p:to>
                                        <p:strVal val="visible"/>
                                      </p:to>
                                    </p:set>
                                    <p:animEffect transition="in" filter="fade">
                                      <p:cBhvr>
                                        <p:cTn id="17" dur="1000"/>
                                        <p:tgtEl>
                                          <p:spTgt spid="6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26">
                                            <p:txEl>
                                              <p:pRg st="3" end="3"/>
                                            </p:txEl>
                                          </p:spTgt>
                                        </p:tgtEl>
                                        <p:attrNameLst>
                                          <p:attrName>style.visibility</p:attrName>
                                        </p:attrNameLst>
                                      </p:cBhvr>
                                      <p:to>
                                        <p:strVal val="visible"/>
                                      </p:to>
                                    </p:set>
                                    <p:animEffect transition="in" filter="fade">
                                      <p:cBhvr>
                                        <p:cTn id="22" dur="1000"/>
                                        <p:tgtEl>
                                          <p:spTgt spid="6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26">
                                            <p:txEl>
                                              <p:pRg st="4" end="4"/>
                                            </p:txEl>
                                          </p:spTgt>
                                        </p:tgtEl>
                                        <p:attrNameLst>
                                          <p:attrName>style.visibility</p:attrName>
                                        </p:attrNameLst>
                                      </p:cBhvr>
                                      <p:to>
                                        <p:strVal val="visible"/>
                                      </p:to>
                                    </p:set>
                                    <p:animEffect transition="in" filter="fade">
                                      <p:cBhvr>
                                        <p:cTn id="27" dur="1000"/>
                                        <p:tgtEl>
                                          <p:spTgt spid="6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2972</Words>
  <Application>Microsoft Office PowerPoint</Application>
  <PresentationFormat>Widescreen</PresentationFormat>
  <Paragraphs>177</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Cambria</vt:lpstr>
      <vt:lpstr>EB Garamond</vt:lpstr>
      <vt:lpstr>Arial</vt:lpstr>
      <vt:lpstr>Calibri</vt:lpstr>
      <vt:lpstr>Office Theme</vt:lpstr>
      <vt:lpstr>Top Ten Tips for a Virtual Performance Pre- Production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Ten Tips for a Virtual Performance</dc:title>
  <dc:creator>Windows User</dc:creator>
  <cp:lastModifiedBy>Cory Wilkerson</cp:lastModifiedBy>
  <cp:revision>1</cp:revision>
  <dcterms:created xsi:type="dcterms:W3CDTF">2017-12-18T14:18:47Z</dcterms:created>
  <dcterms:modified xsi:type="dcterms:W3CDTF">2020-08-30T23:02:43Z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C1E31DA3-1629-4D90-A5F0-61B8B520A327</vt:lpwstr>
  </property>
  <property fmtid="{D5CDD505-2E9C-101B-9397-08002B2CF9AE}" pid="3" name="ArticulatePath">
    <vt:lpwstr>https://schooltheatre-my.sharepoint.com/personal/cwilkerson_schooltheatre_org/Documents/Documents/00 Logos &amp; Letterhead/EdTA_ITS_PPT_WideScreen_2019</vt:lpwstr>
  </property>
</Properties>
</file>