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88825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4">
          <p15:clr>
            <a:srgbClr val="A4A3A4"/>
          </p15:clr>
        </p15:guide>
        <p15:guide id="3" orient="horz" pos="414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1136">
          <p15:clr>
            <a:srgbClr val="A4A3A4"/>
          </p15:clr>
        </p15:guide>
        <p15:guide id="6" pos="3839">
          <p15:clr>
            <a:srgbClr val="A4A3A4"/>
          </p15:clr>
        </p15:guide>
        <p15:guide id="7" pos="191">
          <p15:clr>
            <a:srgbClr val="A4A3A4"/>
          </p15:clr>
        </p15:guide>
        <p15:guide id="8" pos="7486">
          <p15:clr>
            <a:srgbClr val="A4A3A4"/>
          </p15:clr>
        </p15:guide>
        <p15:guide id="9" pos="576">
          <p15:clr>
            <a:srgbClr val="A4A3A4"/>
          </p15:clr>
        </p15:guide>
        <p15:guide id="10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hlIZTviEtSYJG2UTedpLo9433D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462F6-5A71-4FCC-A890-12ED2ADDB091}" v="41" dt="2020-07-06T19:29:36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Ball" userId="c10a6360-3348-4eda-bfa5-5cd406e8c099" providerId="ADAL" clId="{03A462F6-5A71-4FCC-A890-12ED2ADDB091}"/>
    <pc:docChg chg="undo custSel addSld modSld sldOrd">
      <pc:chgData name="Leah Ball" userId="c10a6360-3348-4eda-bfa5-5cd406e8c099" providerId="ADAL" clId="{03A462F6-5A71-4FCC-A890-12ED2ADDB091}" dt="2020-07-06T19:30:18.860" v="118" actId="478"/>
      <pc:docMkLst>
        <pc:docMk/>
      </pc:docMkLst>
      <pc:sldChg chg="addSp mod">
        <pc:chgData name="Leah Ball" userId="c10a6360-3348-4eda-bfa5-5cd406e8c099" providerId="ADAL" clId="{03A462F6-5A71-4FCC-A890-12ED2ADDB091}" dt="2020-07-06T19:20:25.769" v="37" actId="22"/>
        <pc:sldMkLst>
          <pc:docMk/>
          <pc:sldMk cId="0" sldId="256"/>
        </pc:sldMkLst>
        <pc:picChg chg="add">
          <ac:chgData name="Leah Ball" userId="c10a6360-3348-4eda-bfa5-5cd406e8c099" providerId="ADAL" clId="{03A462F6-5A71-4FCC-A890-12ED2ADDB091}" dt="2020-07-06T19:20:25.769" v="37" actId="22"/>
          <ac:picMkLst>
            <pc:docMk/>
            <pc:sldMk cId="0" sldId="256"/>
            <ac:picMk id="2" creationId="{6F01077D-E820-468F-A8BE-EACF85F52184}"/>
          </ac:picMkLst>
        </pc:picChg>
      </pc:sldChg>
      <pc:sldChg chg="addSp mod">
        <pc:chgData name="Leah Ball" userId="c10a6360-3348-4eda-bfa5-5cd406e8c099" providerId="ADAL" clId="{03A462F6-5A71-4FCC-A890-12ED2ADDB091}" dt="2020-07-06T19:20:26.869" v="38" actId="22"/>
        <pc:sldMkLst>
          <pc:docMk/>
          <pc:sldMk cId="0" sldId="257"/>
        </pc:sldMkLst>
        <pc:picChg chg="add">
          <ac:chgData name="Leah Ball" userId="c10a6360-3348-4eda-bfa5-5cd406e8c099" providerId="ADAL" clId="{03A462F6-5A71-4FCC-A890-12ED2ADDB091}" dt="2020-07-06T19:20:26.869" v="38" actId="22"/>
          <ac:picMkLst>
            <pc:docMk/>
            <pc:sldMk cId="0" sldId="257"/>
            <ac:picMk id="2" creationId="{A47C6461-D95C-44D4-B178-ADF5C436CFAE}"/>
          </ac:picMkLst>
        </pc:picChg>
      </pc:sldChg>
      <pc:sldChg chg="addSp mod">
        <pc:chgData name="Leah Ball" userId="c10a6360-3348-4eda-bfa5-5cd406e8c099" providerId="ADAL" clId="{03A462F6-5A71-4FCC-A890-12ED2ADDB091}" dt="2020-07-06T19:20:27.716" v="39" actId="22"/>
        <pc:sldMkLst>
          <pc:docMk/>
          <pc:sldMk cId="0" sldId="258"/>
        </pc:sldMkLst>
        <pc:picChg chg="add">
          <ac:chgData name="Leah Ball" userId="c10a6360-3348-4eda-bfa5-5cd406e8c099" providerId="ADAL" clId="{03A462F6-5A71-4FCC-A890-12ED2ADDB091}" dt="2020-07-06T19:20:27.716" v="39" actId="22"/>
          <ac:picMkLst>
            <pc:docMk/>
            <pc:sldMk cId="0" sldId="258"/>
            <ac:picMk id="2" creationId="{0D8C5EF6-F636-4C9A-AB1D-9ECBE6264B48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29:44.744" v="102" actId="478"/>
        <pc:sldMkLst>
          <pc:docMk/>
          <pc:sldMk cId="0" sldId="259"/>
        </pc:sldMkLst>
        <pc:picChg chg="add">
          <ac:chgData name="Leah Ball" userId="c10a6360-3348-4eda-bfa5-5cd406e8c099" providerId="ADAL" clId="{03A462F6-5A71-4FCC-A890-12ED2ADDB091}" dt="2020-07-06T19:20:28.593" v="40" actId="22"/>
          <ac:picMkLst>
            <pc:docMk/>
            <pc:sldMk cId="0" sldId="259"/>
            <ac:picMk id="2" creationId="{73C63AB0-4942-430D-8463-E211E299645E}"/>
          </ac:picMkLst>
        </pc:picChg>
        <pc:picChg chg="del">
          <ac:chgData name="Leah Ball" userId="c10a6360-3348-4eda-bfa5-5cd406e8c099" providerId="ADAL" clId="{03A462F6-5A71-4FCC-A890-12ED2ADDB091}" dt="2020-07-06T19:29:44.744" v="102" actId="478"/>
          <ac:picMkLst>
            <pc:docMk/>
            <pc:sldMk cId="0" sldId="259"/>
            <ac:picMk id="116" creationId="{00000000-0000-0000-0000-000000000000}"/>
          </ac:picMkLst>
        </pc:picChg>
      </pc:sldChg>
      <pc:sldChg chg="addSp delSp mod">
        <pc:chgData name="Leah Ball" userId="c10a6360-3348-4eda-bfa5-5cd406e8c099" providerId="ADAL" clId="{03A462F6-5A71-4FCC-A890-12ED2ADDB091}" dt="2020-07-06T19:29:46.764" v="103" actId="478"/>
        <pc:sldMkLst>
          <pc:docMk/>
          <pc:sldMk cId="0" sldId="260"/>
        </pc:sldMkLst>
        <pc:picChg chg="add">
          <ac:chgData name="Leah Ball" userId="c10a6360-3348-4eda-bfa5-5cd406e8c099" providerId="ADAL" clId="{03A462F6-5A71-4FCC-A890-12ED2ADDB091}" dt="2020-07-06T19:20:30.196" v="41" actId="22"/>
          <ac:picMkLst>
            <pc:docMk/>
            <pc:sldMk cId="0" sldId="260"/>
            <ac:picMk id="2" creationId="{9D2CA163-BA3D-47A7-9F1C-77C4AB432391}"/>
          </ac:picMkLst>
        </pc:picChg>
        <pc:picChg chg="del">
          <ac:chgData name="Leah Ball" userId="c10a6360-3348-4eda-bfa5-5cd406e8c099" providerId="ADAL" clId="{03A462F6-5A71-4FCC-A890-12ED2ADDB091}" dt="2020-07-06T19:29:46.764" v="103" actId="478"/>
          <ac:picMkLst>
            <pc:docMk/>
            <pc:sldMk cId="0" sldId="260"/>
            <ac:picMk id="123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29:48.442" v="104" actId="478"/>
        <pc:sldMkLst>
          <pc:docMk/>
          <pc:sldMk cId="0" sldId="261"/>
        </pc:sldMkLst>
        <pc:picChg chg="add">
          <ac:chgData name="Leah Ball" userId="c10a6360-3348-4eda-bfa5-5cd406e8c099" providerId="ADAL" clId="{03A462F6-5A71-4FCC-A890-12ED2ADDB091}" dt="2020-07-06T19:20:31.003" v="42" actId="22"/>
          <ac:picMkLst>
            <pc:docMk/>
            <pc:sldMk cId="0" sldId="261"/>
            <ac:picMk id="2" creationId="{68E71B62-949B-425A-B9C6-147510F0CC4D}"/>
          </ac:picMkLst>
        </pc:picChg>
        <pc:picChg chg="del">
          <ac:chgData name="Leah Ball" userId="c10a6360-3348-4eda-bfa5-5cd406e8c099" providerId="ADAL" clId="{03A462F6-5A71-4FCC-A890-12ED2ADDB091}" dt="2020-07-06T19:29:48.442" v="104" actId="478"/>
          <ac:picMkLst>
            <pc:docMk/>
            <pc:sldMk cId="0" sldId="261"/>
            <ac:picMk id="130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29:50.304" v="105" actId="478"/>
        <pc:sldMkLst>
          <pc:docMk/>
          <pc:sldMk cId="0" sldId="262"/>
        </pc:sldMkLst>
        <pc:picChg chg="add">
          <ac:chgData name="Leah Ball" userId="c10a6360-3348-4eda-bfa5-5cd406e8c099" providerId="ADAL" clId="{03A462F6-5A71-4FCC-A890-12ED2ADDB091}" dt="2020-07-06T19:20:31.832" v="43" actId="22"/>
          <ac:picMkLst>
            <pc:docMk/>
            <pc:sldMk cId="0" sldId="262"/>
            <ac:picMk id="2" creationId="{CA6F4116-57E0-4095-8222-B5E0FC89A543}"/>
          </ac:picMkLst>
        </pc:picChg>
        <pc:picChg chg="del">
          <ac:chgData name="Leah Ball" userId="c10a6360-3348-4eda-bfa5-5cd406e8c099" providerId="ADAL" clId="{03A462F6-5A71-4FCC-A890-12ED2ADDB091}" dt="2020-07-06T19:29:50.304" v="105" actId="478"/>
          <ac:picMkLst>
            <pc:docMk/>
            <pc:sldMk cId="0" sldId="262"/>
            <ac:picMk id="137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29:52.075" v="106" actId="478"/>
        <pc:sldMkLst>
          <pc:docMk/>
          <pc:sldMk cId="0" sldId="263"/>
        </pc:sldMkLst>
        <pc:picChg chg="add">
          <ac:chgData name="Leah Ball" userId="c10a6360-3348-4eda-bfa5-5cd406e8c099" providerId="ADAL" clId="{03A462F6-5A71-4FCC-A890-12ED2ADDB091}" dt="2020-07-06T19:20:33.664" v="44" actId="22"/>
          <ac:picMkLst>
            <pc:docMk/>
            <pc:sldMk cId="0" sldId="263"/>
            <ac:picMk id="2" creationId="{2AC0B83A-DFCB-49CE-B377-CF9CD718F61F}"/>
          </ac:picMkLst>
        </pc:picChg>
        <pc:picChg chg="del">
          <ac:chgData name="Leah Ball" userId="c10a6360-3348-4eda-bfa5-5cd406e8c099" providerId="ADAL" clId="{03A462F6-5A71-4FCC-A890-12ED2ADDB091}" dt="2020-07-06T19:29:52.075" v="106" actId="478"/>
          <ac:picMkLst>
            <pc:docMk/>
            <pc:sldMk cId="0" sldId="263"/>
            <ac:picMk id="144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29:54.108" v="107" actId="478"/>
        <pc:sldMkLst>
          <pc:docMk/>
          <pc:sldMk cId="0" sldId="264"/>
        </pc:sldMkLst>
        <pc:picChg chg="add">
          <ac:chgData name="Leah Ball" userId="c10a6360-3348-4eda-bfa5-5cd406e8c099" providerId="ADAL" clId="{03A462F6-5A71-4FCC-A890-12ED2ADDB091}" dt="2020-07-06T19:20:35.076" v="45" actId="22"/>
          <ac:picMkLst>
            <pc:docMk/>
            <pc:sldMk cId="0" sldId="264"/>
            <ac:picMk id="2" creationId="{6DA65310-0CE0-4609-AB14-4F6EE7FB0C10}"/>
          </ac:picMkLst>
        </pc:picChg>
        <pc:picChg chg="del">
          <ac:chgData name="Leah Ball" userId="c10a6360-3348-4eda-bfa5-5cd406e8c099" providerId="ADAL" clId="{03A462F6-5A71-4FCC-A890-12ED2ADDB091}" dt="2020-07-06T19:29:54.108" v="107" actId="478"/>
          <ac:picMkLst>
            <pc:docMk/>
            <pc:sldMk cId="0" sldId="264"/>
            <ac:picMk id="151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29:58.506" v="108" actId="478"/>
        <pc:sldMkLst>
          <pc:docMk/>
          <pc:sldMk cId="0" sldId="265"/>
        </pc:sldMkLst>
        <pc:picChg chg="add">
          <ac:chgData name="Leah Ball" userId="c10a6360-3348-4eda-bfa5-5cd406e8c099" providerId="ADAL" clId="{03A462F6-5A71-4FCC-A890-12ED2ADDB091}" dt="2020-07-06T19:20:36.558" v="46" actId="22"/>
          <ac:picMkLst>
            <pc:docMk/>
            <pc:sldMk cId="0" sldId="265"/>
            <ac:picMk id="2" creationId="{5ECC5FB5-986A-47D9-A8A3-01D4707792C5}"/>
          </ac:picMkLst>
        </pc:picChg>
        <pc:picChg chg="add del">
          <ac:chgData name="Leah Ball" userId="c10a6360-3348-4eda-bfa5-5cd406e8c099" providerId="ADAL" clId="{03A462F6-5A71-4FCC-A890-12ED2ADDB091}" dt="2020-07-06T19:20:39.965" v="48" actId="22"/>
          <ac:picMkLst>
            <pc:docMk/>
            <pc:sldMk cId="0" sldId="265"/>
            <ac:picMk id="3" creationId="{35C67495-7D3A-4043-91CD-BADEB3E98550}"/>
          </ac:picMkLst>
        </pc:picChg>
        <pc:picChg chg="del">
          <ac:chgData name="Leah Ball" userId="c10a6360-3348-4eda-bfa5-5cd406e8c099" providerId="ADAL" clId="{03A462F6-5A71-4FCC-A890-12ED2ADDB091}" dt="2020-07-06T19:29:58.506" v="108" actId="478"/>
          <ac:picMkLst>
            <pc:docMk/>
            <pc:sldMk cId="0" sldId="265"/>
            <ac:picMk id="158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00.171" v="109" actId="478"/>
        <pc:sldMkLst>
          <pc:docMk/>
          <pc:sldMk cId="0" sldId="266"/>
        </pc:sldMkLst>
        <pc:picChg chg="add">
          <ac:chgData name="Leah Ball" userId="c10a6360-3348-4eda-bfa5-5cd406e8c099" providerId="ADAL" clId="{03A462F6-5A71-4FCC-A890-12ED2ADDB091}" dt="2020-07-06T19:20:41.324" v="49" actId="22"/>
          <ac:picMkLst>
            <pc:docMk/>
            <pc:sldMk cId="0" sldId="266"/>
            <ac:picMk id="2" creationId="{091D4915-A3C6-4828-9D24-F2176BD5D284}"/>
          </ac:picMkLst>
        </pc:picChg>
        <pc:picChg chg="del">
          <ac:chgData name="Leah Ball" userId="c10a6360-3348-4eda-bfa5-5cd406e8c099" providerId="ADAL" clId="{03A462F6-5A71-4FCC-A890-12ED2ADDB091}" dt="2020-07-06T19:30:00.171" v="109" actId="478"/>
          <ac:picMkLst>
            <pc:docMk/>
            <pc:sldMk cId="0" sldId="266"/>
            <ac:picMk id="165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01.855" v="110" actId="478"/>
        <pc:sldMkLst>
          <pc:docMk/>
          <pc:sldMk cId="0" sldId="267"/>
        </pc:sldMkLst>
        <pc:picChg chg="add">
          <ac:chgData name="Leah Ball" userId="c10a6360-3348-4eda-bfa5-5cd406e8c099" providerId="ADAL" clId="{03A462F6-5A71-4FCC-A890-12ED2ADDB091}" dt="2020-07-06T19:20:42.109" v="50" actId="22"/>
          <ac:picMkLst>
            <pc:docMk/>
            <pc:sldMk cId="0" sldId="267"/>
            <ac:picMk id="2" creationId="{BDB3713E-C633-451A-B07E-027AA6D25874}"/>
          </ac:picMkLst>
        </pc:picChg>
        <pc:picChg chg="del">
          <ac:chgData name="Leah Ball" userId="c10a6360-3348-4eda-bfa5-5cd406e8c099" providerId="ADAL" clId="{03A462F6-5A71-4FCC-A890-12ED2ADDB091}" dt="2020-07-06T19:30:01.855" v="110" actId="478"/>
          <ac:picMkLst>
            <pc:docMk/>
            <pc:sldMk cId="0" sldId="267"/>
            <ac:picMk id="172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03.788" v="111" actId="478"/>
        <pc:sldMkLst>
          <pc:docMk/>
          <pc:sldMk cId="0" sldId="268"/>
        </pc:sldMkLst>
        <pc:picChg chg="add">
          <ac:chgData name="Leah Ball" userId="c10a6360-3348-4eda-bfa5-5cd406e8c099" providerId="ADAL" clId="{03A462F6-5A71-4FCC-A890-12ED2ADDB091}" dt="2020-07-06T19:20:43.492" v="51" actId="22"/>
          <ac:picMkLst>
            <pc:docMk/>
            <pc:sldMk cId="0" sldId="268"/>
            <ac:picMk id="2" creationId="{7A781F41-98AC-4EC0-9F2B-81574131F848}"/>
          </ac:picMkLst>
        </pc:picChg>
        <pc:picChg chg="del">
          <ac:chgData name="Leah Ball" userId="c10a6360-3348-4eda-bfa5-5cd406e8c099" providerId="ADAL" clId="{03A462F6-5A71-4FCC-A890-12ED2ADDB091}" dt="2020-07-06T19:30:03.788" v="111" actId="478"/>
          <ac:picMkLst>
            <pc:docMk/>
            <pc:sldMk cId="0" sldId="268"/>
            <ac:picMk id="179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06.047" v="112" actId="478"/>
        <pc:sldMkLst>
          <pc:docMk/>
          <pc:sldMk cId="0" sldId="269"/>
        </pc:sldMkLst>
        <pc:picChg chg="add">
          <ac:chgData name="Leah Ball" userId="c10a6360-3348-4eda-bfa5-5cd406e8c099" providerId="ADAL" clId="{03A462F6-5A71-4FCC-A890-12ED2ADDB091}" dt="2020-07-06T19:20:44.809" v="52" actId="22"/>
          <ac:picMkLst>
            <pc:docMk/>
            <pc:sldMk cId="0" sldId="269"/>
            <ac:picMk id="2" creationId="{5D6938A0-7375-45E9-A274-F03B7815B351}"/>
          </ac:picMkLst>
        </pc:picChg>
        <pc:picChg chg="del">
          <ac:chgData name="Leah Ball" userId="c10a6360-3348-4eda-bfa5-5cd406e8c099" providerId="ADAL" clId="{03A462F6-5A71-4FCC-A890-12ED2ADDB091}" dt="2020-07-06T19:30:06.047" v="112" actId="478"/>
          <ac:picMkLst>
            <pc:docMk/>
            <pc:sldMk cId="0" sldId="269"/>
            <ac:picMk id="186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08.908" v="113" actId="478"/>
        <pc:sldMkLst>
          <pc:docMk/>
          <pc:sldMk cId="0" sldId="270"/>
        </pc:sldMkLst>
        <pc:picChg chg="add">
          <ac:chgData name="Leah Ball" userId="c10a6360-3348-4eda-bfa5-5cd406e8c099" providerId="ADAL" clId="{03A462F6-5A71-4FCC-A890-12ED2ADDB091}" dt="2020-07-06T19:20:45.790" v="53" actId="22"/>
          <ac:picMkLst>
            <pc:docMk/>
            <pc:sldMk cId="0" sldId="270"/>
            <ac:picMk id="2" creationId="{EE67BA69-3508-4C1B-AAAD-A7205F1B6C08}"/>
          </ac:picMkLst>
        </pc:picChg>
        <pc:picChg chg="del">
          <ac:chgData name="Leah Ball" userId="c10a6360-3348-4eda-bfa5-5cd406e8c099" providerId="ADAL" clId="{03A462F6-5A71-4FCC-A890-12ED2ADDB091}" dt="2020-07-06T19:30:08.908" v="113" actId="478"/>
          <ac:picMkLst>
            <pc:docMk/>
            <pc:sldMk cId="0" sldId="270"/>
            <ac:picMk id="193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10.728" v="114" actId="478"/>
        <pc:sldMkLst>
          <pc:docMk/>
          <pc:sldMk cId="0" sldId="271"/>
        </pc:sldMkLst>
        <pc:picChg chg="add">
          <ac:chgData name="Leah Ball" userId="c10a6360-3348-4eda-bfa5-5cd406e8c099" providerId="ADAL" clId="{03A462F6-5A71-4FCC-A890-12ED2ADDB091}" dt="2020-07-06T19:20:48.214" v="54" actId="22"/>
          <ac:picMkLst>
            <pc:docMk/>
            <pc:sldMk cId="0" sldId="271"/>
            <ac:picMk id="2" creationId="{CD9A5CD6-35BB-43F1-91D1-64CFFEF48AF4}"/>
          </ac:picMkLst>
        </pc:picChg>
        <pc:picChg chg="del">
          <ac:chgData name="Leah Ball" userId="c10a6360-3348-4eda-bfa5-5cd406e8c099" providerId="ADAL" clId="{03A462F6-5A71-4FCC-A890-12ED2ADDB091}" dt="2020-07-06T19:30:10.728" v="114" actId="478"/>
          <ac:picMkLst>
            <pc:docMk/>
            <pc:sldMk cId="0" sldId="271"/>
            <ac:picMk id="200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12.451" v="115" actId="478"/>
        <pc:sldMkLst>
          <pc:docMk/>
          <pc:sldMk cId="0" sldId="272"/>
        </pc:sldMkLst>
        <pc:picChg chg="add">
          <ac:chgData name="Leah Ball" userId="c10a6360-3348-4eda-bfa5-5cd406e8c099" providerId="ADAL" clId="{03A462F6-5A71-4FCC-A890-12ED2ADDB091}" dt="2020-07-06T19:20:49.220" v="55" actId="22"/>
          <ac:picMkLst>
            <pc:docMk/>
            <pc:sldMk cId="0" sldId="272"/>
            <ac:picMk id="2" creationId="{DEED0F28-5A31-4770-B307-10382E14C803}"/>
          </ac:picMkLst>
        </pc:picChg>
        <pc:picChg chg="del">
          <ac:chgData name="Leah Ball" userId="c10a6360-3348-4eda-bfa5-5cd406e8c099" providerId="ADAL" clId="{03A462F6-5A71-4FCC-A890-12ED2ADDB091}" dt="2020-07-06T19:30:12.451" v="115" actId="478"/>
          <ac:picMkLst>
            <pc:docMk/>
            <pc:sldMk cId="0" sldId="272"/>
            <ac:picMk id="207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14.705" v="116" actId="478"/>
        <pc:sldMkLst>
          <pc:docMk/>
          <pc:sldMk cId="0" sldId="273"/>
        </pc:sldMkLst>
        <pc:picChg chg="add">
          <ac:chgData name="Leah Ball" userId="c10a6360-3348-4eda-bfa5-5cd406e8c099" providerId="ADAL" clId="{03A462F6-5A71-4FCC-A890-12ED2ADDB091}" dt="2020-07-06T19:20:50.934" v="56" actId="22"/>
          <ac:picMkLst>
            <pc:docMk/>
            <pc:sldMk cId="0" sldId="273"/>
            <ac:picMk id="2" creationId="{8233205C-9570-4B74-815C-E5438BEF9D40}"/>
          </ac:picMkLst>
        </pc:picChg>
        <pc:picChg chg="del">
          <ac:chgData name="Leah Ball" userId="c10a6360-3348-4eda-bfa5-5cd406e8c099" providerId="ADAL" clId="{03A462F6-5A71-4FCC-A890-12ED2ADDB091}" dt="2020-07-06T19:30:14.705" v="116" actId="478"/>
          <ac:picMkLst>
            <pc:docMk/>
            <pc:sldMk cId="0" sldId="273"/>
            <ac:picMk id="214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16.548" v="117" actId="478"/>
        <pc:sldMkLst>
          <pc:docMk/>
          <pc:sldMk cId="0" sldId="274"/>
        </pc:sldMkLst>
        <pc:picChg chg="add">
          <ac:chgData name="Leah Ball" userId="c10a6360-3348-4eda-bfa5-5cd406e8c099" providerId="ADAL" clId="{03A462F6-5A71-4FCC-A890-12ED2ADDB091}" dt="2020-07-06T19:20:52.160" v="57" actId="22"/>
          <ac:picMkLst>
            <pc:docMk/>
            <pc:sldMk cId="0" sldId="274"/>
            <ac:picMk id="2" creationId="{9DC6FB93-8151-454D-ABD3-4161F09AB6A0}"/>
          </ac:picMkLst>
        </pc:picChg>
        <pc:picChg chg="del">
          <ac:chgData name="Leah Ball" userId="c10a6360-3348-4eda-bfa5-5cd406e8c099" providerId="ADAL" clId="{03A462F6-5A71-4FCC-A890-12ED2ADDB091}" dt="2020-07-06T19:30:16.548" v="117" actId="478"/>
          <ac:picMkLst>
            <pc:docMk/>
            <pc:sldMk cId="0" sldId="274"/>
            <ac:picMk id="221" creationId="{00000000-0000-0000-0000-000000000000}"/>
          </ac:picMkLst>
        </pc:picChg>
      </pc:sldChg>
      <pc:sldChg chg="addSp delSp mod modTransition">
        <pc:chgData name="Leah Ball" userId="c10a6360-3348-4eda-bfa5-5cd406e8c099" providerId="ADAL" clId="{03A462F6-5A71-4FCC-A890-12ED2ADDB091}" dt="2020-07-06T19:30:18.860" v="118" actId="478"/>
        <pc:sldMkLst>
          <pc:docMk/>
          <pc:sldMk cId="0" sldId="275"/>
        </pc:sldMkLst>
        <pc:picChg chg="add">
          <ac:chgData name="Leah Ball" userId="c10a6360-3348-4eda-bfa5-5cd406e8c099" providerId="ADAL" clId="{03A462F6-5A71-4FCC-A890-12ED2ADDB091}" dt="2020-07-06T19:20:53.680" v="58" actId="22"/>
          <ac:picMkLst>
            <pc:docMk/>
            <pc:sldMk cId="0" sldId="275"/>
            <ac:picMk id="2" creationId="{D59AF40F-BE45-4F79-8908-4191B997FF3B}"/>
          </ac:picMkLst>
        </pc:picChg>
        <pc:picChg chg="del">
          <ac:chgData name="Leah Ball" userId="c10a6360-3348-4eda-bfa5-5cd406e8c099" providerId="ADAL" clId="{03A462F6-5A71-4FCC-A890-12ED2ADDB091}" dt="2020-07-06T19:30:18.860" v="118" actId="478"/>
          <ac:picMkLst>
            <pc:docMk/>
            <pc:sldMk cId="0" sldId="275"/>
            <ac:picMk id="228" creationId="{00000000-0000-0000-0000-000000000000}"/>
          </ac:picMkLst>
        </pc:picChg>
      </pc:sldChg>
      <pc:sldChg chg="addSp mod">
        <pc:chgData name="Leah Ball" userId="c10a6360-3348-4eda-bfa5-5cd406e8c099" providerId="ADAL" clId="{03A462F6-5A71-4FCC-A890-12ED2ADDB091}" dt="2020-07-06T19:20:55.040" v="59" actId="22"/>
        <pc:sldMkLst>
          <pc:docMk/>
          <pc:sldMk cId="0" sldId="276"/>
        </pc:sldMkLst>
        <pc:picChg chg="add">
          <ac:chgData name="Leah Ball" userId="c10a6360-3348-4eda-bfa5-5cd406e8c099" providerId="ADAL" clId="{03A462F6-5A71-4FCC-A890-12ED2ADDB091}" dt="2020-07-06T19:20:55.040" v="59" actId="22"/>
          <ac:picMkLst>
            <pc:docMk/>
            <pc:sldMk cId="0" sldId="276"/>
            <ac:picMk id="2" creationId="{699A5CCF-4C83-40E0-93B6-CB81FE0E442F}"/>
          </ac:picMkLst>
        </pc:picChg>
      </pc:sldChg>
      <pc:sldChg chg="addSp mod">
        <pc:chgData name="Leah Ball" userId="c10a6360-3348-4eda-bfa5-5cd406e8c099" providerId="ADAL" clId="{03A462F6-5A71-4FCC-A890-12ED2ADDB091}" dt="2020-07-06T19:20:56.299" v="60" actId="22"/>
        <pc:sldMkLst>
          <pc:docMk/>
          <pc:sldMk cId="0" sldId="277"/>
        </pc:sldMkLst>
        <pc:picChg chg="add">
          <ac:chgData name="Leah Ball" userId="c10a6360-3348-4eda-bfa5-5cd406e8c099" providerId="ADAL" clId="{03A462F6-5A71-4FCC-A890-12ED2ADDB091}" dt="2020-07-06T19:20:56.299" v="60" actId="22"/>
          <ac:picMkLst>
            <pc:docMk/>
            <pc:sldMk cId="0" sldId="277"/>
            <ac:picMk id="2" creationId="{7A4F76A5-A305-4DA4-8AA1-8387F5F32C9E}"/>
          </ac:picMkLst>
        </pc:picChg>
      </pc:sldChg>
      <pc:sldChg chg="addSp mod">
        <pc:chgData name="Leah Ball" userId="c10a6360-3348-4eda-bfa5-5cd406e8c099" providerId="ADAL" clId="{03A462F6-5A71-4FCC-A890-12ED2ADDB091}" dt="2020-07-06T19:20:57.548" v="61" actId="22"/>
        <pc:sldMkLst>
          <pc:docMk/>
          <pc:sldMk cId="0" sldId="278"/>
        </pc:sldMkLst>
        <pc:picChg chg="add">
          <ac:chgData name="Leah Ball" userId="c10a6360-3348-4eda-bfa5-5cd406e8c099" providerId="ADAL" clId="{03A462F6-5A71-4FCC-A890-12ED2ADDB091}" dt="2020-07-06T19:20:57.548" v="61" actId="22"/>
          <ac:picMkLst>
            <pc:docMk/>
            <pc:sldMk cId="0" sldId="278"/>
            <ac:picMk id="2" creationId="{4DE43FB8-4326-4562-BFA4-0AFCFABB5726}"/>
          </ac:picMkLst>
        </pc:picChg>
      </pc:sldChg>
      <pc:sldChg chg="addSp mod">
        <pc:chgData name="Leah Ball" userId="c10a6360-3348-4eda-bfa5-5cd406e8c099" providerId="ADAL" clId="{03A462F6-5A71-4FCC-A890-12ED2ADDB091}" dt="2020-07-06T19:20:58.938" v="62" actId="22"/>
        <pc:sldMkLst>
          <pc:docMk/>
          <pc:sldMk cId="0" sldId="279"/>
        </pc:sldMkLst>
        <pc:picChg chg="add">
          <ac:chgData name="Leah Ball" userId="c10a6360-3348-4eda-bfa5-5cd406e8c099" providerId="ADAL" clId="{03A462F6-5A71-4FCC-A890-12ED2ADDB091}" dt="2020-07-06T19:20:58.938" v="62" actId="22"/>
          <ac:picMkLst>
            <pc:docMk/>
            <pc:sldMk cId="0" sldId="279"/>
            <ac:picMk id="2" creationId="{FABEDE69-06C0-4C37-AB61-0F1AFD9C8B1A}"/>
          </ac:picMkLst>
        </pc:picChg>
      </pc:sldChg>
      <pc:sldChg chg="addSp modSp new mod ord">
        <pc:chgData name="Leah Ball" userId="c10a6360-3348-4eda-bfa5-5cd406e8c099" providerId="ADAL" clId="{03A462F6-5A71-4FCC-A890-12ED2ADDB091}" dt="2020-07-06T19:20:22.266" v="36" actId="1076"/>
        <pc:sldMkLst>
          <pc:docMk/>
          <pc:sldMk cId="1113104836" sldId="280"/>
        </pc:sldMkLst>
        <pc:spChg chg="mod">
          <ac:chgData name="Leah Ball" userId="c10a6360-3348-4eda-bfa5-5cd406e8c099" providerId="ADAL" clId="{03A462F6-5A71-4FCC-A890-12ED2ADDB091}" dt="2020-07-06T19:19:52.322" v="34" actId="1076"/>
          <ac:spMkLst>
            <pc:docMk/>
            <pc:sldMk cId="1113104836" sldId="280"/>
            <ac:spMk id="2" creationId="{0F79A5EF-84BF-4D15-8629-C679649A338A}"/>
          </ac:spMkLst>
        </pc:spChg>
        <pc:picChg chg="add mod">
          <ac:chgData name="Leah Ball" userId="c10a6360-3348-4eda-bfa5-5cd406e8c099" providerId="ADAL" clId="{03A462F6-5A71-4FCC-A890-12ED2ADDB091}" dt="2020-07-06T19:20:22.266" v="36" actId="1076"/>
          <ac:picMkLst>
            <pc:docMk/>
            <pc:sldMk cId="1113104836" sldId="280"/>
            <ac:picMk id="4" creationId="{9CB8193E-5971-4C19-9505-E0241ACA10C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735e301e7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8735e301e7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735e301e7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8735e301e7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735e301e7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8735e301e7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735e301e7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8735e301e7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8735e301e7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8735e301e7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8735e301e7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8735e301e7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735e301e7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g8735e301e7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735e301e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8735e301e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735e301e7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8735e301e7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8735e301e7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8735e301e7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735e301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735e301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8735e301e7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735e301e7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735e301e7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8735e301e7_0_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8735e301e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g8735e301e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8735e301e7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8735e301e7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735e301e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735e301e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8735e301e7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735e301e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735e301e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8735e301e7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735e301e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735e301e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8735e301e7_0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735e301e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8735e301e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 sz="44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9"/>
          <p:cNvSpPr txBox="1"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6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9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ternate Picture with Caption">
  <p:cSld name="Alternate 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8"/>
          <p:cNvSpPr txBox="1"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77;p38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507869" y="482602"/>
            <a:ext cx="6602281" cy="584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43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330"/>
              <a:buFont typeface="Cambria"/>
              <a:buNone/>
              <a:defRPr sz="3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ambria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ambria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ambria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Google Shape;78;p38"/>
          <p:cNvSpPr txBox="1">
            <a:spLocks noGrp="1"/>
          </p:cNvSpPr>
          <p:nvPr>
            <p:ph type="body" idx="1"/>
          </p:nvPr>
        </p:nvSpPr>
        <p:spPr>
          <a:xfrm>
            <a:off x="7821163" y="2108200"/>
            <a:ext cx="3961368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300"/>
              <a:buNone/>
              <a:defRPr sz="13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9" name="Google Shape;79;p38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8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8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9"/>
          <p:cNvSpPr txBox="1"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9"/>
          <p:cNvSpPr txBox="1">
            <a:spLocks noGrp="1"/>
          </p:cNvSpPr>
          <p:nvPr>
            <p:ph type="body" idx="1"/>
          </p:nvPr>
        </p:nvSpPr>
        <p:spPr>
          <a:xfrm rot="5400000">
            <a:off x="3859214" y="-1141650"/>
            <a:ext cx="4470400" cy="10360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3146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2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39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9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9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0"/>
          <p:cNvSpPr txBox="1">
            <a:spLocks noGrp="1"/>
          </p:cNvSpPr>
          <p:nvPr>
            <p:ph type="title"/>
          </p:nvPr>
        </p:nvSpPr>
        <p:spPr>
          <a:xfrm rot="5400000">
            <a:off x="8168033" y="2557810"/>
            <a:ext cx="5588002" cy="1843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0"/>
          <p:cNvSpPr txBox="1">
            <a:spLocks noGrp="1"/>
          </p:cNvSpPr>
          <p:nvPr>
            <p:ph type="body" idx="1"/>
          </p:nvPr>
        </p:nvSpPr>
        <p:spPr>
          <a:xfrm rot="5400000">
            <a:off x="2640184" y="-1040222"/>
            <a:ext cx="5588002" cy="9040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3146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2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0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0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40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0"/>
          <p:cNvSpPr txBox="1"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3147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620"/>
              <a:buChar char="•"/>
              <a:defRPr/>
            </a:lvl1pPr>
            <a:lvl2pPr marL="914400" lvl="1" indent="-331469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20"/>
              <a:buChar char="–"/>
              <a:defRPr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0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0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0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body" idx="1"/>
          </p:nvPr>
        </p:nvSpPr>
        <p:spPr>
          <a:xfrm>
            <a:off x="914162" y="1803401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6576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body" idx="2"/>
          </p:nvPr>
        </p:nvSpPr>
        <p:spPr>
          <a:xfrm>
            <a:off x="6297559" y="1803401"/>
            <a:ext cx="4977104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6576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1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1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2"/>
          <p:cNvSpPr txBox="1"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2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2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3"/>
          <p:cNvSpPr txBox="1"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entury Gothic"/>
              <a:buNone/>
              <a:defRPr sz="44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  <a:defRPr sz="2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60"/>
              <a:buNone/>
              <a:defRPr sz="24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30"/>
              <a:buNone/>
              <a:defRPr sz="27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body" idx="2"/>
          </p:nvPr>
        </p:nvSpPr>
        <p:spPr>
          <a:xfrm>
            <a:off x="914162" y="2717800"/>
            <a:ext cx="4977104" cy="35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6576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3"/>
          </p:nvPr>
        </p:nvSpPr>
        <p:spPr>
          <a:xfrm>
            <a:off x="6297559" y="1803400"/>
            <a:ext cx="497710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457200" lvl="0" indent="-2286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2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30"/>
              <a:buNone/>
              <a:defRPr sz="2700" b="1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50" name="Google Shape;50;p34"/>
          <p:cNvSpPr txBox="1">
            <a:spLocks noGrp="1"/>
          </p:cNvSpPr>
          <p:nvPr>
            <p:ph type="body" idx="4"/>
          </p:nvPr>
        </p:nvSpPr>
        <p:spPr>
          <a:xfrm>
            <a:off x="6297559" y="2717800"/>
            <a:ext cx="4977104" cy="35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6576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160"/>
              <a:buChar char="•"/>
              <a:defRPr sz="2400"/>
            </a:lvl1pPr>
            <a:lvl2pPr marL="914400" lvl="1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1" name="Google Shape;51;p34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4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5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5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36"/>
          <p:cNvSpPr txBox="1">
            <a:spLocks noGrp="1"/>
          </p:cNvSpPr>
          <p:nvPr>
            <p:ph type="body" idx="1"/>
          </p:nvPr>
        </p:nvSpPr>
        <p:spPr>
          <a:xfrm>
            <a:off x="507868" y="482602"/>
            <a:ext cx="6602280" cy="584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38862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520"/>
              <a:buChar char="•"/>
              <a:defRPr sz="2800"/>
            </a:lvl1pPr>
            <a:lvl2pPr marL="914400" lvl="1" indent="-3657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60"/>
              <a:buChar char="–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–"/>
              <a:defRPr sz="1800"/>
            </a:lvl4pPr>
            <a:lvl5pPr marL="2286000" lvl="4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–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36"/>
          <p:cNvSpPr txBox="1">
            <a:spLocks noGrp="1"/>
          </p:cNvSpPr>
          <p:nvPr>
            <p:ph type="body" idx="2"/>
          </p:nvPr>
        </p:nvSpPr>
        <p:spPr>
          <a:xfrm>
            <a:off x="7821163" y="2108200"/>
            <a:ext cx="3961368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300"/>
              <a:buNone/>
              <a:defRPr sz="13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3" name="Google Shape;63;p36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6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6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7"/>
          <p:cNvSpPr txBox="1"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7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37" descr="An empty placeholder to add an image. Click on the placeholder and select the image that you wish to add."/>
          <p:cNvSpPr>
            <a:spLocks noGrp="1"/>
          </p:cNvSpPr>
          <p:nvPr>
            <p:ph type="pic" idx="2"/>
          </p:nvPr>
        </p:nvSpPr>
        <p:spPr>
          <a:xfrm>
            <a:off x="507870" y="482601"/>
            <a:ext cx="5077859" cy="5862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43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330"/>
              <a:buFont typeface="Cambria"/>
              <a:buNone/>
              <a:defRPr sz="3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ambria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ambria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ambria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  <a:defRPr sz="27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37"/>
          <p:cNvSpPr txBox="1">
            <a:spLocks noGrp="1"/>
          </p:cNvSpPr>
          <p:nvPr>
            <p:ph type="body" idx="1"/>
          </p:nvPr>
        </p:nvSpPr>
        <p:spPr>
          <a:xfrm>
            <a:off x="6399134" y="3733800"/>
            <a:ext cx="5180251" cy="17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40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300"/>
              <a:buNone/>
              <a:defRPr sz="1300"/>
            </a:lvl3pPr>
            <a:lvl4pPr marL="1828800" lvl="3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5pPr>
            <a:lvl6pPr marL="2743200" lvl="5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6pPr>
            <a:lvl7pPr marL="3200400" lvl="6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7pPr>
            <a:lvl8pPr marL="3657600" lvl="7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8pPr>
            <a:lvl9pPr marL="4114800" lvl="8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1" name="Google Shape;71;p37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7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7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t" anchorCtr="0">
            <a:normAutofit/>
          </a:bodyPr>
          <a:lstStyle>
            <a:lvl1pPr marL="457200" marR="0" lvl="0" indent="-38862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6576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Cambria"/>
              <a:buChar char="–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"/>
              <a:buChar char="–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"/>
              <a:buChar char="–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"/>
              <a:buChar char="–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28"/>
          <p:cNvSpPr txBox="1">
            <a:spLocks noGrp="1"/>
          </p:cNvSpPr>
          <p:nvPr>
            <p:ph type="ftr" idx="11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28"/>
          <p:cNvSpPr txBox="1">
            <a:spLocks noGrp="1"/>
          </p:cNvSpPr>
          <p:nvPr>
            <p:ph type="dt" idx="10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sldNum" idx="12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9A5EF-84BF-4D15-8629-C679649A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61" y="2819400"/>
            <a:ext cx="10360501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Excerpted from Tactics Day by Lexi </a:t>
            </a:r>
            <a:r>
              <a:rPr lang="en-US" dirty="0" err="1"/>
              <a:t>Lallatin</a:t>
            </a:r>
            <a:r>
              <a:rPr lang="en-US" dirty="0"/>
              <a:t> which may be found in the Lesson Plan Library on TE Pro.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B8193E-5971-4C19-9505-E0241ACA1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0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735e301e7_0_25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0" name="Google Shape;150;g8735e301e7_0_25"/>
          <p:cNvSpPr/>
          <p:nvPr/>
        </p:nvSpPr>
        <p:spPr>
          <a:xfrm>
            <a:off x="303225" y="2546250"/>
            <a:ext cx="110313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SURPRISE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A65310-0CE0-4609-AB14-4F6EE7FB0C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735e301e7_0_32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#1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g8735e301e7_0_32"/>
          <p:cNvSpPr/>
          <p:nvPr/>
        </p:nvSpPr>
        <p:spPr>
          <a:xfrm>
            <a:off x="0" y="2546250"/>
            <a:ext cx="118839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VALIDATE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CC5FB5-986A-47D9-A8A3-01D4707792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735e301e7_0_38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4" name="Google Shape;164;g8735e301e7_0_38"/>
          <p:cNvSpPr/>
          <p:nvPr/>
        </p:nvSpPr>
        <p:spPr>
          <a:xfrm>
            <a:off x="2367513" y="2426750"/>
            <a:ext cx="74538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TRICK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1D4915-A3C6-4828-9D24-F2176BD5D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735e301e7_0_44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#1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1" name="Google Shape;171;g8735e301e7_0_44"/>
          <p:cNvSpPr/>
          <p:nvPr/>
        </p:nvSpPr>
        <p:spPr>
          <a:xfrm>
            <a:off x="1404100" y="2426750"/>
            <a:ext cx="96645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FLATTER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B3713E-C633-451A-B07E-027AA6D25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735e301e7_0_50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g8735e301e7_0_50"/>
          <p:cNvSpPr/>
          <p:nvPr/>
        </p:nvSpPr>
        <p:spPr>
          <a:xfrm>
            <a:off x="0" y="2426750"/>
            <a:ext cx="120993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CONVINCE</a:t>
            </a:r>
            <a:endParaRPr sz="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781F41-98AC-4EC0-9F2B-81574131F8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735e301e7_0_56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#1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5" name="Google Shape;185;g8735e301e7_0_56"/>
          <p:cNvSpPr/>
          <p:nvPr/>
        </p:nvSpPr>
        <p:spPr>
          <a:xfrm>
            <a:off x="0" y="2426750"/>
            <a:ext cx="120993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GLADDEN</a:t>
            </a:r>
            <a:endParaRPr sz="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D6938A0-7375-45E9-A274-F03B7815B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735e301e7_0_62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2" name="Google Shape;192;g8735e301e7_0_62"/>
          <p:cNvSpPr/>
          <p:nvPr/>
        </p:nvSpPr>
        <p:spPr>
          <a:xfrm>
            <a:off x="1717800" y="2396875"/>
            <a:ext cx="82752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IMITATE</a:t>
            </a:r>
            <a:endParaRPr sz="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E67BA69-3508-4C1B-AAAD-A7205F1B6C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735e301e7_0_68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#1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g8735e301e7_0_68"/>
          <p:cNvSpPr/>
          <p:nvPr/>
        </p:nvSpPr>
        <p:spPr>
          <a:xfrm>
            <a:off x="152400" y="2396875"/>
            <a:ext cx="119469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NEGOTIATE</a:t>
            </a:r>
            <a:endParaRPr sz="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9A5CD6-35BB-43F1-91D1-64CFFEF48A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735e301e7_0_74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g8735e301e7_0_74"/>
          <p:cNvSpPr/>
          <p:nvPr/>
        </p:nvSpPr>
        <p:spPr>
          <a:xfrm>
            <a:off x="303225" y="2396875"/>
            <a:ext cx="115809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FRUSTRATE</a:t>
            </a:r>
            <a:endParaRPr sz="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EED0F28-5A31-4770-B307-10382E14C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8735e301e7_0_81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3" name="Google Shape;213;g8735e301e7_0_81"/>
          <p:cNvSpPr/>
          <p:nvPr/>
        </p:nvSpPr>
        <p:spPr>
          <a:xfrm>
            <a:off x="303225" y="2396875"/>
            <a:ext cx="115809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HUMILIATE</a:t>
            </a:r>
            <a:endParaRPr sz="171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33205C-9570-4B74-815C-E5438BEF9D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989012" y="4876800"/>
            <a:ext cx="1036050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entury Gothic"/>
              <a:buNone/>
            </a:pPr>
            <a:r>
              <a:rPr lang="en-US" sz="6000"/>
              <a:t>NOW. TODAY WE ARE GOING TO EXPERIMENT WITH TACTICS. </a:t>
            </a:r>
            <a:br>
              <a:rPr lang="en-US" sz="6000"/>
            </a:br>
            <a:br>
              <a:rPr lang="en-US" sz="6000"/>
            </a:br>
            <a:r>
              <a:rPr lang="en-US" sz="6000"/>
              <a:t>DISPERSE AROUND THE ROOM WITH YOUR SCENES. </a:t>
            </a:r>
            <a:endParaRPr sz="6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01077D-E820-468F-A8BE-EACF85F52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735e301e7_0_87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g8735e301e7_0_87"/>
          <p:cNvSpPr/>
          <p:nvPr/>
        </p:nvSpPr>
        <p:spPr>
          <a:xfrm>
            <a:off x="303225" y="2396875"/>
            <a:ext cx="115809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CHARM</a:t>
            </a:r>
            <a:endParaRPr sz="171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C6FB93-8151-454D-ABD3-4161F09AB6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8735e301e7_0_93"/>
          <p:cNvSpPr txBox="1">
            <a:spLocks noGrp="1"/>
          </p:cNvSpPr>
          <p:nvPr>
            <p:ph type="title"/>
          </p:nvPr>
        </p:nvSpPr>
        <p:spPr>
          <a:xfrm>
            <a:off x="1018725" y="1448925"/>
            <a:ext cx="10360500" cy="3199200"/>
          </a:xfrm>
          <a:prstGeom prst="rect">
            <a:avLst/>
          </a:prstGeom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7000"/>
              <a:t>FINISH SCENE THEN SIT DOWN</a:t>
            </a:r>
            <a:endParaRPr sz="7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9AF40F-BE45-4F79-8908-4191B997F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xfrm>
            <a:off x="914163" y="1672975"/>
            <a:ext cx="103605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entury Gothic"/>
              <a:buNone/>
            </a:pPr>
            <a:r>
              <a:rPr lang="en-US" sz="7000"/>
              <a:t>NOW- TALK BACK. WHAT TACTICS DID NOT WORK AT ALL? WHY? </a:t>
            </a:r>
            <a:endParaRPr sz="7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9A5CCF-4C83-40E0-93B6-CB81FE0E4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735e301e7_0_99"/>
          <p:cNvSpPr txBox="1">
            <a:spLocks noGrp="1"/>
          </p:cNvSpPr>
          <p:nvPr>
            <p:ph type="title"/>
          </p:nvPr>
        </p:nvSpPr>
        <p:spPr>
          <a:xfrm>
            <a:off x="914163" y="1672975"/>
            <a:ext cx="103605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entury Gothic"/>
              <a:buNone/>
            </a:pPr>
            <a:r>
              <a:rPr lang="en-US" sz="7000"/>
              <a:t>WHAT TACTICS WORKED THAT YOU DIDN’T EXPECT? </a:t>
            </a:r>
            <a:endParaRPr sz="7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4F76A5-A305-4DA4-8AA1-8387F5F32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8735e301e7_0_103"/>
          <p:cNvSpPr txBox="1">
            <a:spLocks noGrp="1"/>
          </p:cNvSpPr>
          <p:nvPr>
            <p:ph type="title"/>
          </p:nvPr>
        </p:nvSpPr>
        <p:spPr>
          <a:xfrm>
            <a:off x="914150" y="3360875"/>
            <a:ext cx="103605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Century Gothic"/>
              <a:buNone/>
            </a:pPr>
            <a:r>
              <a:rPr lang="en-US" sz="7000"/>
              <a:t>NOW I WANT YOU TO GO THROUGH THE SCENE ONE MORE TIME, TRYING ANY TACTICS YOU’D LIKE. THIS IS THE TIME TO EXPERIMENT. </a:t>
            </a:r>
            <a:endParaRPr sz="7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E43FB8-4326-4562-BFA4-0AFCFABB5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 txBox="1">
            <a:spLocks noGrp="1"/>
          </p:cNvSpPr>
          <p:nvPr>
            <p:ph type="title"/>
          </p:nvPr>
        </p:nvSpPr>
        <p:spPr>
          <a:xfrm>
            <a:off x="1263937" y="5344150"/>
            <a:ext cx="9372600" cy="12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entury Gothic"/>
              <a:buNone/>
            </a:pPr>
            <a:r>
              <a:rPr lang="en-US" sz="6600"/>
              <a:t>WHEN YOU ARE DONE, SIT WITH YOUR PARTNER. PLEASE MARK YOUR SCRIPT WITH THREE POSSIBLE TACTICS YOU THINK YOU’LL USE IN THE PERFORMANCE</a:t>
            </a:r>
            <a:endParaRPr sz="66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BEDE69-06C0-4C37-AB61-0F1AFD9C8B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735e301e7_0_0"/>
          <p:cNvSpPr txBox="1">
            <a:spLocks noGrp="1"/>
          </p:cNvSpPr>
          <p:nvPr>
            <p:ph type="title"/>
          </p:nvPr>
        </p:nvSpPr>
        <p:spPr>
          <a:xfrm>
            <a:off x="1129550" y="1197225"/>
            <a:ext cx="10237200" cy="3908700"/>
          </a:xfrm>
          <a:prstGeom prst="rect">
            <a:avLst/>
          </a:prstGeom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500"/>
              <a:t>DECIDE BETWEEN YOU WHO IS PARTNER #1 AND WHO IS PARTNER #2</a:t>
            </a:r>
            <a:endParaRPr sz="6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5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7C6461-D95C-44D4-B178-ADF5C436C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735e301e7_0_6"/>
          <p:cNvSpPr txBox="1">
            <a:spLocks noGrp="1"/>
          </p:cNvSpPr>
          <p:nvPr>
            <p:ph type="title"/>
          </p:nvPr>
        </p:nvSpPr>
        <p:spPr>
          <a:xfrm>
            <a:off x="914175" y="482600"/>
            <a:ext cx="10360500" cy="5667600"/>
          </a:xfrm>
          <a:prstGeom prst="rect">
            <a:avLst/>
          </a:prstGeom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/>
              <a:t>YOU ARE GOING TO BE PRACTICING YOUR SCENE- ONLY TRICK IS THAT YOU DON’T GET TO CHOOSE YOUR TACTICS, I DO. </a:t>
            </a:r>
            <a:endParaRPr sz="5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/>
              <a:t>EVEN IF THEY DON’T WORK. EVEN IF THEY AREN’T WHAT YOU WOULD HAVE CHOSEN, YOU HAVE TO DO THE TACTIC GIVEN. </a:t>
            </a:r>
            <a:endParaRPr sz="5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C5EF6-F636-4C9A-AB1D-9ECBE6264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1045725" y="955975"/>
            <a:ext cx="10360500" cy="4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endParaRPr sz="400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endParaRPr sz="400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n-US" sz="4000"/>
              <a:t>WITH EVERY NEW SLIDE YOU ARE GOING TO HEAR A BELL. THAT MEANS LOOK TO THE BOARD. </a:t>
            </a:r>
            <a:endParaRPr sz="400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endParaRPr sz="400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entury Gothic"/>
              <a:buNone/>
            </a:pPr>
            <a:r>
              <a:rPr lang="en-US" sz="4000"/>
              <a:t>YOU WILL FIND THE PARTNER AND THE TACTIC THEY WILL BE USING. STAY ON THE SAME TACTIC UNTIL YOU ARE TOLD A NEW ONE. IF YOUR SCENE ENDS YOU BEGIN IT AGAIN</a:t>
            </a:r>
            <a:br>
              <a:rPr lang="en-US" sz="4000"/>
            </a:br>
            <a:endParaRPr sz="4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C63AB0-4942-430D-8463-E211E2996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735e301e7_0_11"/>
          <p:cNvSpPr txBox="1">
            <a:spLocks noGrp="1"/>
          </p:cNvSpPr>
          <p:nvPr>
            <p:ph type="title"/>
          </p:nvPr>
        </p:nvSpPr>
        <p:spPr>
          <a:xfrm>
            <a:off x="1926700" y="2210700"/>
            <a:ext cx="8738400" cy="2315100"/>
          </a:xfrm>
          <a:prstGeom prst="rect">
            <a:avLst/>
          </a:prstGeom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/>
              <a:t>ANY QUESTIONS?</a:t>
            </a:r>
            <a:endParaRPr sz="8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2CA163-BA3D-47A7-9F1C-77C4AB432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735e301e7_0_17"/>
          <p:cNvSpPr txBox="1">
            <a:spLocks noGrp="1"/>
          </p:cNvSpPr>
          <p:nvPr>
            <p:ph type="title"/>
          </p:nvPr>
        </p:nvSpPr>
        <p:spPr>
          <a:xfrm>
            <a:off x="1063500" y="716975"/>
            <a:ext cx="10360500" cy="4011600"/>
          </a:xfrm>
          <a:prstGeom prst="rect">
            <a:avLst/>
          </a:prstGeom>
        </p:spPr>
        <p:txBody>
          <a:bodyPr spcFirstLastPara="1" wrap="square" lIns="121875" tIns="60925" rIns="121875" bIns="609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/>
              <a:t>BEGIN YOUR SCENE. </a:t>
            </a:r>
            <a:endParaRPr sz="7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/>
              <a:t>PARTNER #1</a:t>
            </a:r>
            <a:endParaRPr sz="7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0"/>
              <a:t>BELITTLE</a:t>
            </a:r>
            <a:endParaRPr sz="70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E71B62-949B-425A-B9C6-147510F0CC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/>
          <p:nvPr/>
        </p:nvSpPr>
        <p:spPr>
          <a:xfrm>
            <a:off x="684212" y="3505200"/>
            <a:ext cx="10541668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Confuse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4220201" y="1982650"/>
            <a:ext cx="4428600" cy="11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#2</a:t>
            </a:r>
            <a:endParaRPr sz="5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6F4116-57E0-4095-8222-B5E0FC89A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/>
          <p:nvPr/>
        </p:nvSpPr>
        <p:spPr>
          <a:xfrm>
            <a:off x="3932623" y="1578625"/>
            <a:ext cx="51939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PARTNER #1</a:t>
            </a: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1126487" y="2546250"/>
            <a:ext cx="10208100" cy="3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Caution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C0B83A-DFCB-49CE-B377-CF9CD718F6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498430"/>
            <a:ext cx="12188825" cy="359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3" name="chimes.wav"/>
          </p:stSnd>
        </p:sndAc>
      </p:transition>
    </mc:Choice>
    <mc:Fallback>
      <p:transition spd="med">
        <p:fad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Custom</PresentationFormat>
  <Paragraphs>52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Century Gothic</vt:lpstr>
      <vt:lpstr>Cambria</vt:lpstr>
      <vt:lpstr>Arial</vt:lpstr>
      <vt:lpstr>Crimson landscape design template</vt:lpstr>
      <vt:lpstr>Excerpted from Tactics Day by Lexi Lallatin which may be found in the Lesson Plan Library on TE Pro.</vt:lpstr>
      <vt:lpstr>NOW. TODAY WE ARE GOING TO EXPERIMENT WITH TACTICS.   DISPERSE AROUND THE ROOM WITH YOUR SCENES. </vt:lpstr>
      <vt:lpstr>DECIDE BETWEEN YOU WHO IS PARTNER #1 AND WHO IS PARTNER #2 </vt:lpstr>
      <vt:lpstr>YOU ARE GOING TO BE PRACTICING YOUR SCENE- ONLY TRICK IS THAT YOU DON’T GET TO CHOOSE YOUR TACTICS, I DO.   EVEN IF THEY DON’T WORK. EVEN IF THEY AREN’T WHAT YOU WOULD HAVE CHOSEN, YOU HAVE TO DO THE TACTIC GIVEN. </vt:lpstr>
      <vt:lpstr>  WITH EVERY NEW SLIDE YOU ARE GOING TO HEAR A BELL. THAT MEANS LOOK TO THE BOARD.   YOU WILL FIND THE PARTNER AND THE TACTIC THEY WILL BE USING. STAY ON THE SAME TACTIC UNTIL YOU ARE TOLD A NEW ONE. IF YOUR SCENE ENDS YOU BEGIN IT AGAIN </vt:lpstr>
      <vt:lpstr>ANY QUESTIONS?</vt:lpstr>
      <vt:lpstr>BEGIN YOUR SCENE.   PARTNER #1 BELITTLE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FINISH SCENE THEN SIT DOWN</vt:lpstr>
      <vt:lpstr>NOW- TALK BACK. WHAT TACTICS DID NOT WORK AT ALL? WHY? </vt:lpstr>
      <vt:lpstr>WHAT TACTICS WORKED THAT YOU DIDN’T EXPECT? </vt:lpstr>
      <vt:lpstr>NOW I WANT YOU TO GO THROUGH THE SCENE ONE MORE TIME, TRYING ANY TACTICS YOU’D LIKE. THIS IS THE TIME TO EXPERIMENT. </vt:lpstr>
      <vt:lpstr>WHEN YOU ARE DONE, SIT WITH YOUR PARTNER. PLEASE MARK YOUR SCRIPT WITH THREE POSSIBLE TACTICS YOU THINK YOU’LL USE IN THE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Excerpted from Tactics Day by Lexi Lallatin which may be found in the Lesson Plan Library on TE Pro.</dc:title>
  <dc:creator>Alexandra Lallatin</dc:creator>
  <cp:lastModifiedBy>Leah Ball</cp:lastModifiedBy>
  <cp:revision>1</cp:revision>
  <dcterms:created xsi:type="dcterms:W3CDTF">2019-04-18T15:13:30Z</dcterms:created>
  <dcterms:modified xsi:type="dcterms:W3CDTF">2020-07-06T19:30:26Z</dcterms:modified>
</cp:coreProperties>
</file>