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ppt/tags/tag38.xml" ContentType="application/vnd.openxmlformats-officedocument.presentationml.tags+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9144000" cy="51435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84A529-87C4-4924-AC97-EABA898FCD79}" v="45" dt="2020-07-01T20:45:17.5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0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y Wilkerson" userId="ea93a0d5-5d43-4b9b-bb36-ab0496d00130" providerId="ADAL" clId="{9884A529-87C4-4924-AC97-EABA898FCD79}"/>
    <pc:docChg chg="custSel modSld">
      <pc:chgData name="Cory Wilkerson" userId="ea93a0d5-5d43-4b9b-bb36-ab0496d00130" providerId="ADAL" clId="{9884A529-87C4-4924-AC97-EABA898FCD79}" dt="2020-07-01T20:44:03.302" v="36" actId="27636"/>
      <pc:docMkLst>
        <pc:docMk/>
      </pc:docMkLst>
      <pc:sldChg chg="modNotes">
        <pc:chgData name="Cory Wilkerson" userId="ea93a0d5-5d43-4b9b-bb36-ab0496d00130" providerId="ADAL" clId="{9884A529-87C4-4924-AC97-EABA898FCD79}" dt="2020-07-01T20:44:01.413" v="0" actId="27636"/>
        <pc:sldMkLst>
          <pc:docMk/>
          <pc:sldMk cId="0" sldId="256"/>
        </pc:sldMkLst>
      </pc:sldChg>
      <pc:sldChg chg="modNotes">
        <pc:chgData name="Cory Wilkerson" userId="ea93a0d5-5d43-4b9b-bb36-ab0496d00130" providerId="ADAL" clId="{9884A529-87C4-4924-AC97-EABA898FCD79}" dt="2020-07-01T20:44:01.660" v="1" actId="27636"/>
        <pc:sldMkLst>
          <pc:docMk/>
          <pc:sldMk cId="0" sldId="257"/>
        </pc:sldMkLst>
      </pc:sldChg>
      <pc:sldChg chg="modNotes">
        <pc:chgData name="Cory Wilkerson" userId="ea93a0d5-5d43-4b9b-bb36-ab0496d00130" providerId="ADAL" clId="{9884A529-87C4-4924-AC97-EABA898FCD79}" dt="2020-07-01T20:44:01.780" v="2" actId="27636"/>
        <pc:sldMkLst>
          <pc:docMk/>
          <pc:sldMk cId="0" sldId="258"/>
        </pc:sldMkLst>
      </pc:sldChg>
      <pc:sldChg chg="modNotes">
        <pc:chgData name="Cory Wilkerson" userId="ea93a0d5-5d43-4b9b-bb36-ab0496d00130" providerId="ADAL" clId="{9884A529-87C4-4924-AC97-EABA898FCD79}" dt="2020-07-01T20:44:01.814" v="3" actId="27636"/>
        <pc:sldMkLst>
          <pc:docMk/>
          <pc:sldMk cId="0" sldId="259"/>
        </pc:sldMkLst>
      </pc:sldChg>
      <pc:sldChg chg="modNotes">
        <pc:chgData name="Cory Wilkerson" userId="ea93a0d5-5d43-4b9b-bb36-ab0496d00130" providerId="ADAL" clId="{9884A529-87C4-4924-AC97-EABA898FCD79}" dt="2020-07-01T20:44:01.914" v="4" actId="27636"/>
        <pc:sldMkLst>
          <pc:docMk/>
          <pc:sldMk cId="0" sldId="260"/>
        </pc:sldMkLst>
      </pc:sldChg>
      <pc:sldChg chg="modNotes">
        <pc:chgData name="Cory Wilkerson" userId="ea93a0d5-5d43-4b9b-bb36-ab0496d00130" providerId="ADAL" clId="{9884A529-87C4-4924-AC97-EABA898FCD79}" dt="2020-07-01T20:44:02.261" v="5" actId="27636"/>
        <pc:sldMkLst>
          <pc:docMk/>
          <pc:sldMk cId="0" sldId="261"/>
        </pc:sldMkLst>
      </pc:sldChg>
      <pc:sldChg chg="modNotes">
        <pc:chgData name="Cory Wilkerson" userId="ea93a0d5-5d43-4b9b-bb36-ab0496d00130" providerId="ADAL" clId="{9884A529-87C4-4924-AC97-EABA898FCD79}" dt="2020-07-01T20:44:02.647" v="6" actId="27636"/>
        <pc:sldMkLst>
          <pc:docMk/>
          <pc:sldMk cId="0" sldId="262"/>
        </pc:sldMkLst>
      </pc:sldChg>
      <pc:sldChg chg="modNotes">
        <pc:chgData name="Cory Wilkerson" userId="ea93a0d5-5d43-4b9b-bb36-ab0496d00130" providerId="ADAL" clId="{9884A529-87C4-4924-AC97-EABA898FCD79}" dt="2020-07-01T20:44:02.731" v="7" actId="27636"/>
        <pc:sldMkLst>
          <pc:docMk/>
          <pc:sldMk cId="0" sldId="263"/>
        </pc:sldMkLst>
      </pc:sldChg>
      <pc:sldChg chg="modNotes">
        <pc:chgData name="Cory Wilkerson" userId="ea93a0d5-5d43-4b9b-bb36-ab0496d00130" providerId="ADAL" clId="{9884A529-87C4-4924-AC97-EABA898FCD79}" dt="2020-07-01T20:44:02.865" v="8" actId="27636"/>
        <pc:sldMkLst>
          <pc:docMk/>
          <pc:sldMk cId="0" sldId="264"/>
        </pc:sldMkLst>
      </pc:sldChg>
      <pc:sldChg chg="modNotes">
        <pc:chgData name="Cory Wilkerson" userId="ea93a0d5-5d43-4b9b-bb36-ab0496d00130" providerId="ADAL" clId="{9884A529-87C4-4924-AC97-EABA898FCD79}" dt="2020-07-01T20:44:02.901" v="9" actId="27636"/>
        <pc:sldMkLst>
          <pc:docMk/>
          <pc:sldMk cId="0" sldId="265"/>
        </pc:sldMkLst>
      </pc:sldChg>
      <pc:sldChg chg="modNotes">
        <pc:chgData name="Cory Wilkerson" userId="ea93a0d5-5d43-4b9b-bb36-ab0496d00130" providerId="ADAL" clId="{9884A529-87C4-4924-AC97-EABA898FCD79}" dt="2020-07-01T20:44:02.932" v="10" actId="27636"/>
        <pc:sldMkLst>
          <pc:docMk/>
          <pc:sldMk cId="0" sldId="266"/>
        </pc:sldMkLst>
      </pc:sldChg>
      <pc:sldChg chg="modNotes">
        <pc:chgData name="Cory Wilkerson" userId="ea93a0d5-5d43-4b9b-bb36-ab0496d00130" providerId="ADAL" clId="{9884A529-87C4-4924-AC97-EABA898FCD79}" dt="2020-07-01T20:44:02.995" v="11" actId="27636"/>
        <pc:sldMkLst>
          <pc:docMk/>
          <pc:sldMk cId="0" sldId="267"/>
        </pc:sldMkLst>
      </pc:sldChg>
      <pc:sldChg chg="modNotes">
        <pc:chgData name="Cory Wilkerson" userId="ea93a0d5-5d43-4b9b-bb36-ab0496d00130" providerId="ADAL" clId="{9884A529-87C4-4924-AC97-EABA898FCD79}" dt="2020-07-01T20:44:03.017" v="12" actId="27636"/>
        <pc:sldMkLst>
          <pc:docMk/>
          <pc:sldMk cId="0" sldId="268"/>
        </pc:sldMkLst>
      </pc:sldChg>
      <pc:sldChg chg="modNotes">
        <pc:chgData name="Cory Wilkerson" userId="ea93a0d5-5d43-4b9b-bb36-ab0496d00130" providerId="ADAL" clId="{9884A529-87C4-4924-AC97-EABA898FCD79}" dt="2020-07-01T20:44:03.017" v="13" actId="27636"/>
        <pc:sldMkLst>
          <pc:docMk/>
          <pc:sldMk cId="0" sldId="269"/>
        </pc:sldMkLst>
      </pc:sldChg>
      <pc:sldChg chg="modNotes">
        <pc:chgData name="Cory Wilkerson" userId="ea93a0d5-5d43-4b9b-bb36-ab0496d00130" providerId="ADAL" clId="{9884A529-87C4-4924-AC97-EABA898FCD79}" dt="2020-07-01T20:44:03.032" v="14" actId="27636"/>
        <pc:sldMkLst>
          <pc:docMk/>
          <pc:sldMk cId="0" sldId="270"/>
        </pc:sldMkLst>
      </pc:sldChg>
      <pc:sldChg chg="modNotes">
        <pc:chgData name="Cory Wilkerson" userId="ea93a0d5-5d43-4b9b-bb36-ab0496d00130" providerId="ADAL" clId="{9884A529-87C4-4924-AC97-EABA898FCD79}" dt="2020-07-01T20:44:03.032" v="15" actId="27636"/>
        <pc:sldMkLst>
          <pc:docMk/>
          <pc:sldMk cId="0" sldId="271"/>
        </pc:sldMkLst>
      </pc:sldChg>
      <pc:sldChg chg="modNotes">
        <pc:chgData name="Cory Wilkerson" userId="ea93a0d5-5d43-4b9b-bb36-ab0496d00130" providerId="ADAL" clId="{9884A529-87C4-4924-AC97-EABA898FCD79}" dt="2020-07-01T20:44:03.148" v="16" actId="27636"/>
        <pc:sldMkLst>
          <pc:docMk/>
          <pc:sldMk cId="0" sldId="272"/>
        </pc:sldMkLst>
      </pc:sldChg>
      <pc:sldChg chg="modNotes">
        <pc:chgData name="Cory Wilkerson" userId="ea93a0d5-5d43-4b9b-bb36-ab0496d00130" providerId="ADAL" clId="{9884A529-87C4-4924-AC97-EABA898FCD79}" dt="2020-07-01T20:44:03.148" v="17" actId="27636"/>
        <pc:sldMkLst>
          <pc:docMk/>
          <pc:sldMk cId="0" sldId="273"/>
        </pc:sldMkLst>
      </pc:sldChg>
      <pc:sldChg chg="modNotes">
        <pc:chgData name="Cory Wilkerson" userId="ea93a0d5-5d43-4b9b-bb36-ab0496d00130" providerId="ADAL" clId="{9884A529-87C4-4924-AC97-EABA898FCD79}" dt="2020-07-01T20:44:03.148" v="18" actId="27636"/>
        <pc:sldMkLst>
          <pc:docMk/>
          <pc:sldMk cId="0" sldId="274"/>
        </pc:sldMkLst>
      </pc:sldChg>
      <pc:sldChg chg="modNotes">
        <pc:chgData name="Cory Wilkerson" userId="ea93a0d5-5d43-4b9b-bb36-ab0496d00130" providerId="ADAL" clId="{9884A529-87C4-4924-AC97-EABA898FCD79}" dt="2020-07-01T20:44:03.164" v="19" actId="27636"/>
        <pc:sldMkLst>
          <pc:docMk/>
          <pc:sldMk cId="0" sldId="275"/>
        </pc:sldMkLst>
      </pc:sldChg>
      <pc:sldChg chg="modNotes">
        <pc:chgData name="Cory Wilkerson" userId="ea93a0d5-5d43-4b9b-bb36-ab0496d00130" providerId="ADAL" clId="{9884A529-87C4-4924-AC97-EABA898FCD79}" dt="2020-07-01T20:44:03.164" v="20" actId="27636"/>
        <pc:sldMkLst>
          <pc:docMk/>
          <pc:sldMk cId="0" sldId="276"/>
        </pc:sldMkLst>
      </pc:sldChg>
      <pc:sldChg chg="modNotes">
        <pc:chgData name="Cory Wilkerson" userId="ea93a0d5-5d43-4b9b-bb36-ab0496d00130" providerId="ADAL" clId="{9884A529-87C4-4924-AC97-EABA898FCD79}" dt="2020-07-01T20:44:03.179" v="21" actId="27636"/>
        <pc:sldMkLst>
          <pc:docMk/>
          <pc:sldMk cId="0" sldId="277"/>
        </pc:sldMkLst>
      </pc:sldChg>
      <pc:sldChg chg="modNotes">
        <pc:chgData name="Cory Wilkerson" userId="ea93a0d5-5d43-4b9b-bb36-ab0496d00130" providerId="ADAL" clId="{9884A529-87C4-4924-AC97-EABA898FCD79}" dt="2020-07-01T20:44:03.179" v="22" actId="27636"/>
        <pc:sldMkLst>
          <pc:docMk/>
          <pc:sldMk cId="0" sldId="278"/>
        </pc:sldMkLst>
      </pc:sldChg>
      <pc:sldChg chg="modNotes">
        <pc:chgData name="Cory Wilkerson" userId="ea93a0d5-5d43-4b9b-bb36-ab0496d00130" providerId="ADAL" clId="{9884A529-87C4-4924-AC97-EABA898FCD79}" dt="2020-07-01T20:44:03.179" v="23" actId="27636"/>
        <pc:sldMkLst>
          <pc:docMk/>
          <pc:sldMk cId="0" sldId="279"/>
        </pc:sldMkLst>
      </pc:sldChg>
      <pc:sldChg chg="modNotes">
        <pc:chgData name="Cory Wilkerson" userId="ea93a0d5-5d43-4b9b-bb36-ab0496d00130" providerId="ADAL" clId="{9884A529-87C4-4924-AC97-EABA898FCD79}" dt="2020-07-01T20:44:03.195" v="24" actId="27636"/>
        <pc:sldMkLst>
          <pc:docMk/>
          <pc:sldMk cId="0" sldId="280"/>
        </pc:sldMkLst>
      </pc:sldChg>
      <pc:sldChg chg="modNotes">
        <pc:chgData name="Cory Wilkerson" userId="ea93a0d5-5d43-4b9b-bb36-ab0496d00130" providerId="ADAL" clId="{9884A529-87C4-4924-AC97-EABA898FCD79}" dt="2020-07-01T20:44:03.201" v="25" actId="27636"/>
        <pc:sldMkLst>
          <pc:docMk/>
          <pc:sldMk cId="0" sldId="281"/>
        </pc:sldMkLst>
      </pc:sldChg>
      <pc:sldChg chg="modNotes">
        <pc:chgData name="Cory Wilkerson" userId="ea93a0d5-5d43-4b9b-bb36-ab0496d00130" providerId="ADAL" clId="{9884A529-87C4-4924-AC97-EABA898FCD79}" dt="2020-07-01T20:44:03.201" v="26" actId="27636"/>
        <pc:sldMkLst>
          <pc:docMk/>
          <pc:sldMk cId="0" sldId="282"/>
        </pc:sldMkLst>
      </pc:sldChg>
      <pc:sldChg chg="modNotes">
        <pc:chgData name="Cory Wilkerson" userId="ea93a0d5-5d43-4b9b-bb36-ab0496d00130" providerId="ADAL" clId="{9884A529-87C4-4924-AC97-EABA898FCD79}" dt="2020-07-01T20:44:03.201" v="27" actId="27636"/>
        <pc:sldMkLst>
          <pc:docMk/>
          <pc:sldMk cId="0" sldId="283"/>
        </pc:sldMkLst>
      </pc:sldChg>
      <pc:sldChg chg="modNotes">
        <pc:chgData name="Cory Wilkerson" userId="ea93a0d5-5d43-4b9b-bb36-ab0496d00130" providerId="ADAL" clId="{9884A529-87C4-4924-AC97-EABA898FCD79}" dt="2020-07-01T20:44:03.217" v="28" actId="27636"/>
        <pc:sldMkLst>
          <pc:docMk/>
          <pc:sldMk cId="0" sldId="284"/>
        </pc:sldMkLst>
      </pc:sldChg>
      <pc:sldChg chg="modNotes">
        <pc:chgData name="Cory Wilkerson" userId="ea93a0d5-5d43-4b9b-bb36-ab0496d00130" providerId="ADAL" clId="{9884A529-87C4-4924-AC97-EABA898FCD79}" dt="2020-07-01T20:44:03.217" v="29" actId="27636"/>
        <pc:sldMkLst>
          <pc:docMk/>
          <pc:sldMk cId="0" sldId="285"/>
        </pc:sldMkLst>
      </pc:sldChg>
      <pc:sldChg chg="modNotes">
        <pc:chgData name="Cory Wilkerson" userId="ea93a0d5-5d43-4b9b-bb36-ab0496d00130" providerId="ADAL" clId="{9884A529-87C4-4924-AC97-EABA898FCD79}" dt="2020-07-01T20:44:03.233" v="30" actId="27636"/>
        <pc:sldMkLst>
          <pc:docMk/>
          <pc:sldMk cId="0" sldId="286"/>
        </pc:sldMkLst>
      </pc:sldChg>
      <pc:sldChg chg="modNotes">
        <pc:chgData name="Cory Wilkerson" userId="ea93a0d5-5d43-4b9b-bb36-ab0496d00130" providerId="ADAL" clId="{9884A529-87C4-4924-AC97-EABA898FCD79}" dt="2020-07-01T20:44:03.248" v="31" actId="27636"/>
        <pc:sldMkLst>
          <pc:docMk/>
          <pc:sldMk cId="0" sldId="287"/>
        </pc:sldMkLst>
      </pc:sldChg>
      <pc:sldChg chg="modNotes">
        <pc:chgData name="Cory Wilkerson" userId="ea93a0d5-5d43-4b9b-bb36-ab0496d00130" providerId="ADAL" clId="{9884A529-87C4-4924-AC97-EABA898FCD79}" dt="2020-07-01T20:44:03.248" v="32" actId="27636"/>
        <pc:sldMkLst>
          <pc:docMk/>
          <pc:sldMk cId="0" sldId="288"/>
        </pc:sldMkLst>
      </pc:sldChg>
      <pc:sldChg chg="modNotes">
        <pc:chgData name="Cory Wilkerson" userId="ea93a0d5-5d43-4b9b-bb36-ab0496d00130" providerId="ADAL" clId="{9884A529-87C4-4924-AC97-EABA898FCD79}" dt="2020-07-01T20:44:03.264" v="33" actId="27636"/>
        <pc:sldMkLst>
          <pc:docMk/>
          <pc:sldMk cId="0" sldId="289"/>
        </pc:sldMkLst>
      </pc:sldChg>
      <pc:sldChg chg="modNotes">
        <pc:chgData name="Cory Wilkerson" userId="ea93a0d5-5d43-4b9b-bb36-ab0496d00130" providerId="ADAL" clId="{9884A529-87C4-4924-AC97-EABA898FCD79}" dt="2020-07-01T20:44:03.279" v="34" actId="27636"/>
        <pc:sldMkLst>
          <pc:docMk/>
          <pc:sldMk cId="0" sldId="290"/>
        </pc:sldMkLst>
      </pc:sldChg>
      <pc:sldChg chg="modNotes">
        <pc:chgData name="Cory Wilkerson" userId="ea93a0d5-5d43-4b9b-bb36-ab0496d00130" providerId="ADAL" clId="{9884A529-87C4-4924-AC97-EABA898FCD79}" dt="2020-07-01T20:44:03.295" v="35" actId="27636"/>
        <pc:sldMkLst>
          <pc:docMk/>
          <pc:sldMk cId="0" sldId="291"/>
        </pc:sldMkLst>
      </pc:sldChg>
      <pc:sldChg chg="modNotes">
        <pc:chgData name="Cory Wilkerson" userId="ea93a0d5-5d43-4b9b-bb36-ab0496d00130" providerId="ADAL" clId="{9884A529-87C4-4924-AC97-EABA898FCD79}" dt="2020-07-01T20:44:03.302" v="36" actId="27636"/>
        <pc:sldMkLst>
          <pc:docMk/>
          <pc:sldMk cId="0"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05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2019-11-18 15:53:28</a:t>
            </a:r>
          </a:p>
          <a:p>
            <a:r>
              <a:t>--------------------------------------------</a:t>
            </a:r>
          </a:p>
          <a:p>
            <a:r>
              <a:t>We use several ways to identify  student learning styles, group  dynamics, and personality types  to help students become  comfortable in our working  environment. It's also a fun way  to get to know where they are  and what areas best fit their  abilities.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2019-11-18 15:53:26</a:t>
            </a:r>
          </a:p>
          <a:p>
            <a:r>
              <a:t>--------------------------------------------</a:t>
            </a:r>
          </a:p>
          <a:p>
            <a:r>
              <a:t>Here is a very brief look at the master  slide I create and share with  students. I use this a guide for  them as well as an accountability  practice for anyone who is  absent or falls behind. They can  always go back and review  before tests or quizzes. This is  also a good way to look at what  they are working on or need to  complete - “Last edit Made”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2019-11-18 15:53:27</a:t>
            </a:r>
          </a:p>
          <a:p>
            <a:r>
              <a:t>--------------------------------------------</a:t>
            </a:r>
          </a:p>
          <a:p>
            <a:r>
              <a:t>Here is a very brief look at the master  slide I create and share with  students. I use this a guide for  them as well as an accountability  practice for anyone who is  absent or falls behind. They can  always go back and review  before tests or quizzes. This is  also a good way to look at what  they are working on or need to  complete - “Last edit Made”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2019-11-18 15:53:27</a:t>
            </a:r>
          </a:p>
          <a:p>
            <a:r>
              <a:t>--------------------------------------------</a:t>
            </a:r>
          </a:p>
          <a:p>
            <a:r>
              <a:t>I have left image spaces for you to  use to customize your  presentation.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535924" y="252116"/>
            <a:ext cx="8072150" cy="6965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17" name="bk object 17"/>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18" name="bk object 18"/>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19" name="bk object 19"/>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20" name="bk object 20"/>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17" name="bk object 17"/>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18" name="bk object 18"/>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19" name="bk object 19"/>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20" name="bk object 20"/>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solidFill>
            <a:srgbClr val="44536A">
              <a:alpha val="19999"/>
            </a:srgbClr>
          </a:solidFill>
        </p:spPr>
        <p:txBody>
          <a:bodyPr wrap="square" lIns="0" tIns="0" rIns="0" bIns="0" rtlCol="0"/>
          <a:lstStyle/>
          <a:p>
            <a:endParaRPr/>
          </a:p>
        </p:txBody>
      </p:sp>
      <p:sp>
        <p:nvSpPr>
          <p:cNvPr id="17" name="bk object 17"/>
          <p:cNvSpPr/>
          <p:nvPr/>
        </p:nvSpPr>
        <p:spPr>
          <a:xfrm>
            <a:off x="0" y="0"/>
            <a:ext cx="649605" cy="5142230"/>
          </a:xfrm>
          <a:custGeom>
            <a:avLst/>
            <a:gdLst/>
            <a:ahLst/>
            <a:cxnLst/>
            <a:rect l="l" t="t" r="r" b="b"/>
            <a:pathLst>
              <a:path w="649605" h="5142230">
                <a:moveTo>
                  <a:pt x="649147" y="0"/>
                </a:moveTo>
                <a:lnTo>
                  <a:pt x="0" y="0"/>
                </a:lnTo>
                <a:lnTo>
                  <a:pt x="0" y="5141976"/>
                </a:lnTo>
                <a:lnTo>
                  <a:pt x="391769" y="5141976"/>
                </a:lnTo>
                <a:lnTo>
                  <a:pt x="649147" y="0"/>
                </a:lnTo>
                <a:close/>
              </a:path>
            </a:pathLst>
          </a:custGeom>
          <a:solidFill>
            <a:srgbClr val="5A6278">
              <a:alpha val="9802"/>
            </a:srgbClr>
          </a:solidFill>
        </p:spPr>
        <p:txBody>
          <a:bodyPr wrap="square" lIns="0" tIns="0" rIns="0" bIns="0" rtlCol="0"/>
          <a:lstStyle/>
          <a:p>
            <a:endParaRPr/>
          </a:p>
        </p:txBody>
      </p:sp>
      <p:sp>
        <p:nvSpPr>
          <p:cNvPr id="18" name="bk object 18"/>
          <p:cNvSpPr/>
          <p:nvPr/>
        </p:nvSpPr>
        <p:spPr>
          <a:xfrm>
            <a:off x="0" y="0"/>
            <a:ext cx="500380" cy="5143500"/>
          </a:xfrm>
          <a:custGeom>
            <a:avLst/>
            <a:gdLst/>
            <a:ahLst/>
            <a:cxnLst/>
            <a:rect l="l" t="t" r="r" b="b"/>
            <a:pathLst>
              <a:path w="500380" h="5143500">
                <a:moveTo>
                  <a:pt x="499872" y="0"/>
                </a:moveTo>
                <a:lnTo>
                  <a:pt x="0" y="0"/>
                </a:lnTo>
                <a:lnTo>
                  <a:pt x="0" y="5143500"/>
                </a:lnTo>
                <a:lnTo>
                  <a:pt x="301650" y="5143500"/>
                </a:lnTo>
                <a:lnTo>
                  <a:pt x="499872" y="0"/>
                </a:lnTo>
                <a:close/>
              </a:path>
            </a:pathLst>
          </a:custGeom>
          <a:solidFill>
            <a:srgbClr val="44536A">
              <a:alpha val="9802"/>
            </a:srgbClr>
          </a:solidFill>
        </p:spPr>
        <p:txBody>
          <a:bodyPr wrap="square" lIns="0" tIns="0" rIns="0" bIns="0" rtlCol="0"/>
          <a:lstStyle/>
          <a:p>
            <a:endParaRPr/>
          </a:p>
        </p:txBody>
      </p:sp>
      <p:sp>
        <p:nvSpPr>
          <p:cNvPr id="19" name="bk object 19"/>
          <p:cNvSpPr/>
          <p:nvPr/>
        </p:nvSpPr>
        <p:spPr>
          <a:xfrm>
            <a:off x="8494776" y="0"/>
            <a:ext cx="649605" cy="5143500"/>
          </a:xfrm>
          <a:custGeom>
            <a:avLst/>
            <a:gdLst/>
            <a:ahLst/>
            <a:cxnLst/>
            <a:rect l="l" t="t" r="r" b="b"/>
            <a:pathLst>
              <a:path w="649604" h="5143500">
                <a:moveTo>
                  <a:pt x="649224" y="0"/>
                </a:moveTo>
                <a:lnTo>
                  <a:pt x="0" y="0"/>
                </a:lnTo>
                <a:lnTo>
                  <a:pt x="257454" y="5143500"/>
                </a:lnTo>
                <a:lnTo>
                  <a:pt x="649224" y="5143500"/>
                </a:lnTo>
                <a:lnTo>
                  <a:pt x="649224" y="0"/>
                </a:lnTo>
                <a:close/>
              </a:path>
            </a:pathLst>
          </a:custGeom>
          <a:solidFill>
            <a:srgbClr val="5A6278">
              <a:alpha val="9802"/>
            </a:srgbClr>
          </a:solidFill>
        </p:spPr>
        <p:txBody>
          <a:bodyPr wrap="square" lIns="0" tIns="0" rIns="0" bIns="0" rtlCol="0"/>
          <a:lstStyle/>
          <a:p>
            <a:endParaRPr/>
          </a:p>
        </p:txBody>
      </p:sp>
      <p:sp>
        <p:nvSpPr>
          <p:cNvPr id="20" name="bk object 20"/>
          <p:cNvSpPr/>
          <p:nvPr/>
        </p:nvSpPr>
        <p:spPr>
          <a:xfrm>
            <a:off x="8642600" y="1520"/>
            <a:ext cx="501650" cy="5142230"/>
          </a:xfrm>
          <a:custGeom>
            <a:avLst/>
            <a:gdLst/>
            <a:ahLst/>
            <a:cxnLst/>
            <a:rect l="l" t="t" r="r" b="b"/>
            <a:pathLst>
              <a:path w="501650" h="5142230">
                <a:moveTo>
                  <a:pt x="501395" y="0"/>
                </a:moveTo>
                <a:lnTo>
                  <a:pt x="0" y="0"/>
                </a:lnTo>
                <a:lnTo>
                  <a:pt x="198780" y="5141976"/>
                </a:lnTo>
                <a:lnTo>
                  <a:pt x="501395" y="5141976"/>
                </a:lnTo>
                <a:lnTo>
                  <a:pt x="501395" y="0"/>
                </a:lnTo>
                <a:close/>
              </a:path>
            </a:pathLst>
          </a:custGeom>
          <a:solidFill>
            <a:srgbClr val="44536A">
              <a:alpha val="9802"/>
            </a:srgbClr>
          </a:solidFill>
        </p:spPr>
        <p:txBody>
          <a:bodyPr wrap="square" lIns="0" tIns="0" rIns="0" bIns="0" rtlCol="0"/>
          <a:lstStyle/>
          <a:p>
            <a:endParaRPr/>
          </a:p>
        </p:txBody>
      </p:sp>
      <p:sp>
        <p:nvSpPr>
          <p:cNvPr id="21" name="bk object 21"/>
          <p:cNvSpPr/>
          <p:nvPr/>
        </p:nvSpPr>
        <p:spPr>
          <a:xfrm>
            <a:off x="0" y="4744211"/>
            <a:ext cx="9144000" cy="399415"/>
          </a:xfrm>
          <a:custGeom>
            <a:avLst/>
            <a:gdLst/>
            <a:ahLst/>
            <a:cxnLst/>
            <a:rect l="l" t="t" r="r" b="b"/>
            <a:pathLst>
              <a:path w="9144000" h="399414">
                <a:moveTo>
                  <a:pt x="0" y="399288"/>
                </a:moveTo>
                <a:lnTo>
                  <a:pt x="9144000" y="399288"/>
                </a:lnTo>
                <a:lnTo>
                  <a:pt x="9144000" y="0"/>
                </a:lnTo>
                <a:lnTo>
                  <a:pt x="0" y="0"/>
                </a:lnTo>
                <a:lnTo>
                  <a:pt x="0" y="399288"/>
                </a:lnTo>
                <a:close/>
              </a:path>
            </a:pathLst>
          </a:custGeom>
          <a:solidFill>
            <a:srgbClr val="000000">
              <a:alpha val="14900"/>
            </a:srgbClr>
          </a:solidFill>
        </p:spPr>
        <p:txBody>
          <a:bodyPr wrap="square" lIns="0" tIns="0" rIns="0" bIns="0" rtlCol="0"/>
          <a:lstStyle/>
          <a:p>
            <a:endParaRPr/>
          </a:p>
        </p:txBody>
      </p:sp>
      <p:sp>
        <p:nvSpPr>
          <p:cNvPr id="2" name="Holder 2"/>
          <p:cNvSpPr>
            <a:spLocks noGrp="1"/>
          </p:cNvSpPr>
          <p:nvPr>
            <p:ph type="title"/>
          </p:nvPr>
        </p:nvSpPr>
        <p:spPr>
          <a:xfrm>
            <a:off x="911783" y="1012577"/>
            <a:ext cx="7320432" cy="2073910"/>
          </a:xfrm>
          <a:prstGeom prst="rect">
            <a:avLst/>
          </a:prstGeom>
        </p:spPr>
        <p:txBody>
          <a:bodyPr wrap="square" lIns="0" tIns="0" rIns="0" bIns="0">
            <a:spAutoFit/>
          </a:bodyPr>
          <a:lstStyle>
            <a:lvl1pPr>
              <a:defRPr sz="4800" b="0" i="0">
                <a:solidFill>
                  <a:schemeClr val="tx1"/>
                </a:solidFill>
                <a:latin typeface="Calibri"/>
                <a:cs typeface="Calibri"/>
              </a:defRPr>
            </a:lvl1pPr>
          </a:lstStyle>
          <a:p>
            <a:endParaRPr/>
          </a:p>
        </p:txBody>
      </p:sp>
      <p:sp>
        <p:nvSpPr>
          <p:cNvPr id="3" name="Holder 3"/>
          <p:cNvSpPr>
            <a:spLocks noGrp="1"/>
          </p:cNvSpPr>
          <p:nvPr>
            <p:ph type="body" idx="1"/>
          </p:nvPr>
        </p:nvSpPr>
        <p:spPr>
          <a:xfrm>
            <a:off x="1334700" y="1457354"/>
            <a:ext cx="5337175" cy="1733550"/>
          </a:xfrm>
          <a:prstGeom prst="rect">
            <a:avLst/>
          </a:prstGeom>
        </p:spPr>
        <p:txBody>
          <a:bodyPr wrap="square" lIns="0" tIns="0" rIns="0" bIns="0">
            <a:spAutoFit/>
          </a:bodyPr>
          <a:lstStyle>
            <a:lvl1pPr>
              <a:defRPr sz="1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7/1/2020</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hyperlink" Target="mailto:brandonkgoodman@katyisd.org" TargetMode="External"/><Relationship Id="rId5" Type="http://schemas.openxmlformats.org/officeDocument/2006/relationships/image" Target="../media/image2.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tags" Target="../tags/tag29.xml"/><Relationship Id="rId4" Type="http://schemas.openxmlformats.org/officeDocument/2006/relationships/image" Target="../media/image11.jp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www.mavericktheatrecompany.org/"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32.xml"/><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33.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3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33.xml"/><Relationship Id="rId7"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image" Target="../media/image18.png"/><Relationship Id="rId11" Type="http://schemas.openxmlformats.org/officeDocument/2006/relationships/image" Target="../media/image17.png"/><Relationship Id="rId5" Type="http://schemas.openxmlformats.org/officeDocument/2006/relationships/image" Target="../media/image13.png"/><Relationship Id="rId10" Type="http://schemas.openxmlformats.org/officeDocument/2006/relationships/image" Target="../media/image16.png"/><Relationship Id="rId4" Type="http://schemas.openxmlformats.org/officeDocument/2006/relationships/image" Target="../media/image12.png"/><Relationship Id="rId9" Type="http://schemas.openxmlformats.org/officeDocument/2006/relationships/image" Target="../media/image15.png"/></Relationships>
</file>

<file path=ppt/slides/_rels/slide34.xml.rels><?xml version="1.0" encoding="UTF-8" standalone="yes"?>
<Relationships xmlns="http://schemas.openxmlformats.org/package/2006/relationships"><Relationship Id="rId8" Type="http://schemas.openxmlformats.org/officeDocument/2006/relationships/image" Target="../media/image24.jpg"/><Relationship Id="rId3" Type="http://schemas.openxmlformats.org/officeDocument/2006/relationships/notesSlide" Target="../notesSlides/notesSlide34.xml"/><Relationship Id="rId7" Type="http://schemas.openxmlformats.org/officeDocument/2006/relationships/image" Target="../media/image23.jpg"/><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image" Target="../media/image22.jpg"/><Relationship Id="rId5" Type="http://schemas.openxmlformats.org/officeDocument/2006/relationships/image" Target="../media/image21.jpg"/><Relationship Id="rId10" Type="http://schemas.openxmlformats.org/officeDocument/2006/relationships/image" Target="../media/image26.jpg"/><Relationship Id="rId4" Type="http://schemas.openxmlformats.org/officeDocument/2006/relationships/image" Target="../media/image20.jpg"/><Relationship Id="rId9" Type="http://schemas.openxmlformats.org/officeDocument/2006/relationships/image" Target="../media/image25.jp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27.jp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jp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s://www.youtube.com/watch?v=kYA6GLAzz9A"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27276"/>
            <a:ext cx="6957059" cy="685799"/>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528816" y="4242815"/>
            <a:ext cx="2615183" cy="900683"/>
          </a:xfrm>
          <a:prstGeom prst="rect">
            <a:avLst/>
          </a:prstGeom>
          <a:blipFill>
            <a:blip r:embed="rId5" cstate="print"/>
            <a:stretch>
              <a:fillRect/>
            </a:stretch>
          </a:blipFill>
        </p:spPr>
        <p:txBody>
          <a:bodyPr wrap="square" lIns="0" tIns="0" rIns="0" bIns="0" rtlCol="0"/>
          <a:lstStyle/>
          <a:p>
            <a:endParaRPr/>
          </a:p>
        </p:txBody>
      </p:sp>
      <p:sp>
        <p:nvSpPr>
          <p:cNvPr id="4" name="object 4"/>
          <p:cNvSpPr txBox="1"/>
          <p:nvPr/>
        </p:nvSpPr>
        <p:spPr>
          <a:xfrm>
            <a:off x="641016" y="1912849"/>
            <a:ext cx="4980305" cy="619760"/>
          </a:xfrm>
          <a:prstGeom prst="rect">
            <a:avLst/>
          </a:prstGeom>
        </p:spPr>
        <p:txBody>
          <a:bodyPr vert="horz" wrap="square" lIns="0" tIns="12700" rIns="0" bIns="0" rtlCol="0">
            <a:spAutoFit/>
          </a:bodyPr>
          <a:lstStyle/>
          <a:p>
            <a:pPr marL="12700">
              <a:lnSpc>
                <a:spcPct val="100000"/>
              </a:lnSpc>
              <a:spcBef>
                <a:spcPts val="100"/>
              </a:spcBef>
            </a:pPr>
            <a:r>
              <a:rPr sz="3900" b="1" spc="-5" dirty="0">
                <a:solidFill>
                  <a:srgbClr val="FFFFFF"/>
                </a:solidFill>
                <a:latin typeface="Cambria"/>
                <a:cs typeface="Cambria"/>
              </a:rPr>
              <a:t>Tech Theatre Tool</a:t>
            </a:r>
            <a:r>
              <a:rPr sz="3900" b="1" spc="-50" dirty="0">
                <a:solidFill>
                  <a:srgbClr val="FFFFFF"/>
                </a:solidFill>
                <a:latin typeface="Cambria"/>
                <a:cs typeface="Cambria"/>
              </a:rPr>
              <a:t> </a:t>
            </a:r>
            <a:r>
              <a:rPr sz="3900" b="1" spc="-5" dirty="0">
                <a:solidFill>
                  <a:srgbClr val="FFFFFF"/>
                </a:solidFill>
                <a:latin typeface="Cambria"/>
                <a:cs typeface="Cambria"/>
              </a:rPr>
              <a:t>Kit</a:t>
            </a:r>
            <a:endParaRPr sz="3900">
              <a:latin typeface="Cambria"/>
              <a:cs typeface="Cambria"/>
            </a:endParaRPr>
          </a:p>
        </p:txBody>
      </p:sp>
      <p:sp>
        <p:nvSpPr>
          <p:cNvPr id="5" name="object 5"/>
          <p:cNvSpPr txBox="1"/>
          <p:nvPr/>
        </p:nvSpPr>
        <p:spPr>
          <a:xfrm>
            <a:off x="641016" y="2732346"/>
            <a:ext cx="4177029" cy="436880"/>
          </a:xfrm>
          <a:prstGeom prst="rect">
            <a:avLst/>
          </a:prstGeom>
        </p:spPr>
        <p:txBody>
          <a:bodyPr vert="horz" wrap="square" lIns="0" tIns="12700" rIns="0" bIns="0" rtlCol="0">
            <a:spAutoFit/>
          </a:bodyPr>
          <a:lstStyle/>
          <a:p>
            <a:pPr marL="12700">
              <a:lnSpc>
                <a:spcPct val="100000"/>
              </a:lnSpc>
              <a:spcBef>
                <a:spcPts val="100"/>
              </a:spcBef>
            </a:pPr>
            <a:r>
              <a:rPr sz="2700" spc="-5" dirty="0">
                <a:latin typeface="Calibri"/>
                <a:cs typeface="Calibri"/>
              </a:rPr>
              <a:t>Introduction and Slide</a:t>
            </a:r>
            <a:r>
              <a:rPr sz="2700" spc="-95" dirty="0">
                <a:latin typeface="Calibri"/>
                <a:cs typeface="Calibri"/>
              </a:rPr>
              <a:t> </a:t>
            </a:r>
            <a:r>
              <a:rPr sz="2700" spc="-5" dirty="0">
                <a:latin typeface="Calibri"/>
                <a:cs typeface="Calibri"/>
              </a:rPr>
              <a:t>Master</a:t>
            </a:r>
            <a:endParaRPr sz="2700">
              <a:latin typeface="Calibri"/>
              <a:cs typeface="Calibri"/>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4895215" cy="696595"/>
          </a:xfrm>
          <a:prstGeom prst="rect">
            <a:avLst/>
          </a:prstGeom>
        </p:spPr>
        <p:txBody>
          <a:bodyPr vert="horz" wrap="square" lIns="0" tIns="13335" rIns="0" bIns="0" rtlCol="0">
            <a:spAutoFit/>
          </a:bodyPr>
          <a:lstStyle/>
          <a:p>
            <a:pPr marL="12700">
              <a:lnSpc>
                <a:spcPct val="100000"/>
              </a:lnSpc>
              <a:spcBef>
                <a:spcPts val="105"/>
              </a:spcBef>
            </a:pPr>
            <a:r>
              <a:rPr sz="4400" dirty="0"/>
              <a:t>Stagecraft Word</a:t>
            </a:r>
            <a:r>
              <a:rPr sz="4400" spc="-90" dirty="0"/>
              <a:t> </a:t>
            </a:r>
            <a:r>
              <a:rPr sz="4400" dirty="0"/>
              <a:t>Wall</a:t>
            </a:r>
            <a:endParaRPr sz="4400"/>
          </a:p>
        </p:txBody>
      </p:sp>
      <p:sp>
        <p:nvSpPr>
          <p:cNvPr id="3" name="object 3"/>
          <p:cNvSpPr/>
          <p:nvPr/>
        </p:nvSpPr>
        <p:spPr>
          <a:xfrm>
            <a:off x="2589276" y="1004316"/>
            <a:ext cx="6097523" cy="3774947"/>
          </a:xfrm>
          <a:prstGeom prst="rect">
            <a:avLst/>
          </a:prstGeom>
          <a:blipFill>
            <a:blip r:embed="rId4" cstate="print"/>
            <a:stretch>
              <a:fillRect/>
            </a:stretch>
          </a:blipFill>
        </p:spPr>
        <p:txBody>
          <a:bodyPr wrap="square" lIns="0" tIns="0" rIns="0" bIns="0" rtlCol="0"/>
          <a:lstStyle/>
          <a:p>
            <a:endParaRPr/>
          </a:p>
        </p:txBody>
      </p:sp>
      <p:sp>
        <p:nvSpPr>
          <p:cNvPr id="4" name="object 4"/>
          <p:cNvSpPr txBox="1"/>
          <p:nvPr/>
        </p:nvSpPr>
        <p:spPr>
          <a:xfrm>
            <a:off x="452525" y="1455704"/>
            <a:ext cx="227965" cy="139700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FFFFFF"/>
                </a:solidFill>
                <a:latin typeface="Trebuchet MS"/>
                <a:cs typeface="Trebuchet MS"/>
              </a:rPr>
              <a:t>W</a:t>
            </a:r>
            <a:endParaRPr sz="1800">
              <a:latin typeface="Trebuchet MS"/>
              <a:cs typeface="Trebuchet MS"/>
            </a:endParaRPr>
          </a:p>
          <a:p>
            <a:pPr marL="12700" marR="85090">
              <a:lnSpc>
                <a:spcPct val="100000"/>
              </a:lnSpc>
            </a:pPr>
            <a:r>
              <a:rPr sz="1800" b="1" dirty="0">
                <a:solidFill>
                  <a:srgbClr val="FFFFFF"/>
                </a:solidFill>
                <a:latin typeface="Trebuchet MS"/>
                <a:cs typeface="Trebuchet MS"/>
              </a:rPr>
              <a:t>s  y</a:t>
            </a:r>
            <a:endParaRPr sz="1800">
              <a:latin typeface="Trebuchet MS"/>
              <a:cs typeface="Trebuchet MS"/>
            </a:endParaRPr>
          </a:p>
          <a:p>
            <a:pPr>
              <a:lnSpc>
                <a:spcPct val="100000"/>
              </a:lnSpc>
              <a:spcBef>
                <a:spcPts val="10"/>
              </a:spcBef>
            </a:pPr>
            <a:endParaRPr sz="1850">
              <a:latin typeface="Trebuchet MS"/>
              <a:cs typeface="Trebuchet MS"/>
            </a:endParaRPr>
          </a:p>
          <a:p>
            <a:pPr marL="12700">
              <a:lnSpc>
                <a:spcPct val="100000"/>
              </a:lnSpc>
            </a:pPr>
            <a:r>
              <a:rPr sz="1800" b="1" dirty="0">
                <a:solidFill>
                  <a:srgbClr val="FFFFFF"/>
                </a:solidFill>
                <a:latin typeface="Trebuchet MS"/>
                <a:cs typeface="Trebuchet MS"/>
              </a:rPr>
              <a:t>W</a:t>
            </a:r>
            <a:endParaRPr sz="1800">
              <a:latin typeface="Trebuchet MS"/>
              <a:cs typeface="Trebuchet MS"/>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4063365" cy="696595"/>
          </a:xfrm>
          <a:prstGeom prst="rect">
            <a:avLst/>
          </a:prstGeom>
        </p:spPr>
        <p:txBody>
          <a:bodyPr vert="horz" wrap="square" lIns="0" tIns="13335" rIns="0" bIns="0" rtlCol="0">
            <a:spAutoFit/>
          </a:bodyPr>
          <a:lstStyle/>
          <a:p>
            <a:pPr marL="12700">
              <a:lnSpc>
                <a:spcPct val="100000"/>
              </a:lnSpc>
              <a:spcBef>
                <a:spcPts val="105"/>
              </a:spcBef>
            </a:pPr>
            <a:r>
              <a:rPr sz="4400" dirty="0"/>
              <a:t>Technical</a:t>
            </a:r>
            <a:r>
              <a:rPr sz="4400" spc="-90" dirty="0"/>
              <a:t> </a:t>
            </a:r>
            <a:r>
              <a:rPr sz="4400" dirty="0"/>
              <a:t>Theatre</a:t>
            </a:r>
            <a:endParaRPr sz="4400"/>
          </a:p>
        </p:txBody>
      </p:sp>
      <p:sp>
        <p:nvSpPr>
          <p:cNvPr id="3" name="object 3"/>
          <p:cNvSpPr txBox="1"/>
          <p:nvPr/>
        </p:nvSpPr>
        <p:spPr>
          <a:xfrm>
            <a:off x="574024" y="1289542"/>
            <a:ext cx="3450590" cy="452120"/>
          </a:xfrm>
          <a:prstGeom prst="rect">
            <a:avLst/>
          </a:prstGeom>
        </p:spPr>
        <p:txBody>
          <a:bodyPr vert="horz" wrap="square" lIns="0" tIns="12065" rIns="0" bIns="0" rtlCol="0">
            <a:spAutoFit/>
          </a:bodyPr>
          <a:lstStyle/>
          <a:p>
            <a:pPr marL="431800" indent="-419100">
              <a:lnSpc>
                <a:spcPct val="100000"/>
              </a:lnSpc>
              <a:spcBef>
                <a:spcPts val="95"/>
              </a:spcBef>
              <a:buSzPct val="107142"/>
              <a:buFont typeface="Arial"/>
              <a:buChar char="●"/>
              <a:tabLst>
                <a:tab pos="431165" algn="l"/>
                <a:tab pos="431800" algn="l"/>
              </a:tabLst>
            </a:pPr>
            <a:r>
              <a:rPr sz="2800" spc="-5" dirty="0">
                <a:latin typeface="Calibri"/>
                <a:cs typeface="Calibri"/>
              </a:rPr>
              <a:t>What </a:t>
            </a:r>
            <a:r>
              <a:rPr sz="2800" dirty="0">
                <a:latin typeface="Calibri"/>
                <a:cs typeface="Calibri"/>
              </a:rPr>
              <a:t>we </a:t>
            </a:r>
            <a:r>
              <a:rPr sz="2800" spc="-10" dirty="0">
                <a:latin typeface="Calibri"/>
                <a:cs typeface="Calibri"/>
              </a:rPr>
              <a:t>will</a:t>
            </a:r>
            <a:r>
              <a:rPr sz="2800" spc="-50" dirty="0">
                <a:latin typeface="Calibri"/>
                <a:cs typeface="Calibri"/>
              </a:rPr>
              <a:t> </a:t>
            </a:r>
            <a:r>
              <a:rPr sz="2800" spc="-5" dirty="0">
                <a:latin typeface="Calibri"/>
                <a:cs typeface="Calibri"/>
              </a:rPr>
              <a:t>cover…</a:t>
            </a:r>
            <a:endParaRPr sz="2800">
              <a:latin typeface="Calibri"/>
              <a:cs typeface="Calibri"/>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3112135" cy="696595"/>
          </a:xfrm>
          <a:prstGeom prst="rect">
            <a:avLst/>
          </a:prstGeom>
        </p:spPr>
        <p:txBody>
          <a:bodyPr vert="horz" wrap="square" lIns="0" tIns="13335" rIns="0" bIns="0" rtlCol="0">
            <a:spAutoFit/>
          </a:bodyPr>
          <a:lstStyle/>
          <a:p>
            <a:pPr marL="12700">
              <a:lnSpc>
                <a:spcPct val="100000"/>
              </a:lnSpc>
              <a:spcBef>
                <a:spcPts val="105"/>
              </a:spcBef>
            </a:pPr>
            <a:r>
              <a:rPr sz="4400" dirty="0"/>
              <a:t>Scenic</a:t>
            </a:r>
            <a:r>
              <a:rPr sz="4400" spc="-80" dirty="0"/>
              <a:t> </a:t>
            </a:r>
            <a:r>
              <a:rPr sz="4400" dirty="0"/>
              <a:t>Design</a:t>
            </a:r>
            <a:endParaRPr sz="4400"/>
          </a:p>
        </p:txBody>
      </p:sp>
      <p:sp>
        <p:nvSpPr>
          <p:cNvPr id="3" name="object 3"/>
          <p:cNvSpPr txBox="1"/>
          <p:nvPr/>
        </p:nvSpPr>
        <p:spPr>
          <a:xfrm>
            <a:off x="4837176" y="140207"/>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696468" y="1842516"/>
            <a:ext cx="3784600"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875276" y="2645664"/>
            <a:ext cx="3784600"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3112135" cy="696595"/>
          </a:xfrm>
          <a:prstGeom prst="rect">
            <a:avLst/>
          </a:prstGeom>
        </p:spPr>
        <p:txBody>
          <a:bodyPr vert="horz" wrap="square" lIns="0" tIns="13335" rIns="0" bIns="0" rtlCol="0">
            <a:spAutoFit/>
          </a:bodyPr>
          <a:lstStyle/>
          <a:p>
            <a:pPr marL="12700">
              <a:lnSpc>
                <a:spcPct val="100000"/>
              </a:lnSpc>
              <a:spcBef>
                <a:spcPts val="105"/>
              </a:spcBef>
            </a:pPr>
            <a:r>
              <a:rPr sz="4400" dirty="0"/>
              <a:t>Scenic</a:t>
            </a:r>
            <a:r>
              <a:rPr sz="4400" spc="-80" dirty="0"/>
              <a:t> </a:t>
            </a:r>
            <a:r>
              <a:rPr sz="4400" dirty="0"/>
              <a:t>Design</a:t>
            </a:r>
            <a:endParaRPr sz="4400"/>
          </a:p>
        </p:txBody>
      </p:sp>
      <p:sp>
        <p:nvSpPr>
          <p:cNvPr id="3" name="object 3"/>
          <p:cNvSpPr txBox="1"/>
          <p:nvPr/>
        </p:nvSpPr>
        <p:spPr>
          <a:xfrm>
            <a:off x="574024" y="1289542"/>
            <a:ext cx="5034915" cy="84074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10" dirty="0">
                <a:latin typeface="Calibri"/>
                <a:cs typeface="Calibri"/>
              </a:rPr>
              <a:t>Set </a:t>
            </a:r>
            <a:r>
              <a:rPr sz="2800" spc="-5" dirty="0">
                <a:latin typeface="Calibri"/>
                <a:cs typeface="Calibri"/>
              </a:rPr>
              <a:t>Construction -</a:t>
            </a:r>
            <a:r>
              <a:rPr sz="2800" spc="50" dirty="0">
                <a:latin typeface="Calibri"/>
                <a:cs typeface="Calibri"/>
              </a:rPr>
              <a:t> </a:t>
            </a:r>
            <a:r>
              <a:rPr sz="2800" spc="-10" dirty="0">
                <a:latin typeface="Calibri"/>
                <a:cs typeface="Calibri"/>
              </a:rPr>
              <a:t>Building</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10" dirty="0">
                <a:latin typeface="Calibri"/>
                <a:cs typeface="Calibri"/>
              </a:rPr>
              <a:t>Rigging </a:t>
            </a:r>
            <a:r>
              <a:rPr sz="2800" spc="-5" dirty="0">
                <a:latin typeface="Calibri"/>
                <a:cs typeface="Calibri"/>
              </a:rPr>
              <a:t>- Counterweight</a:t>
            </a:r>
            <a:r>
              <a:rPr sz="2800" spc="5" dirty="0">
                <a:latin typeface="Calibri"/>
                <a:cs typeface="Calibri"/>
              </a:rPr>
              <a:t> </a:t>
            </a:r>
            <a:r>
              <a:rPr sz="2800" spc="-10" dirty="0">
                <a:latin typeface="Calibri"/>
                <a:cs typeface="Calibri"/>
              </a:rPr>
              <a:t>System</a:t>
            </a:r>
            <a:endParaRPr sz="2800">
              <a:latin typeface="Calibri"/>
              <a:cs typeface="Calibri"/>
            </a:endParaRPr>
          </a:p>
        </p:txBody>
      </p:sp>
      <p:sp>
        <p:nvSpPr>
          <p:cNvPr id="4" name="object 4"/>
          <p:cNvSpPr txBox="1"/>
          <p:nvPr/>
        </p:nvSpPr>
        <p:spPr>
          <a:xfrm>
            <a:off x="574024" y="2057638"/>
            <a:ext cx="3343275" cy="1224915"/>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10" dirty="0">
                <a:latin typeface="Calibri"/>
                <a:cs typeface="Calibri"/>
              </a:rPr>
              <a:t>Painting</a:t>
            </a:r>
            <a:r>
              <a:rPr sz="2800" spc="-30" dirty="0">
                <a:latin typeface="Calibri"/>
                <a:cs typeface="Calibri"/>
              </a:rPr>
              <a:t> </a:t>
            </a:r>
            <a:r>
              <a:rPr sz="2800" spc="-5" dirty="0">
                <a:latin typeface="Calibri"/>
                <a:cs typeface="Calibri"/>
              </a:rPr>
              <a:t>Techniques</a:t>
            </a:r>
            <a:endParaRPr sz="2800">
              <a:latin typeface="Calibri"/>
              <a:cs typeface="Calibri"/>
            </a:endParaRPr>
          </a:p>
          <a:p>
            <a:pPr marL="431800" indent="-419100">
              <a:lnSpc>
                <a:spcPts val="3025"/>
              </a:lnSpc>
              <a:buSzPct val="107142"/>
              <a:buFont typeface="Arial"/>
              <a:buChar char="●"/>
              <a:tabLst>
                <a:tab pos="431165" algn="l"/>
                <a:tab pos="431800" algn="l"/>
              </a:tabLst>
            </a:pPr>
            <a:r>
              <a:rPr sz="2800" spc="-5" dirty="0">
                <a:latin typeface="Calibri"/>
                <a:cs typeface="Calibri"/>
              </a:rPr>
              <a:t>Scale</a:t>
            </a:r>
            <a:r>
              <a:rPr sz="2800" spc="-15" dirty="0">
                <a:latin typeface="Calibri"/>
                <a:cs typeface="Calibri"/>
              </a:rPr>
              <a:t> </a:t>
            </a:r>
            <a:r>
              <a:rPr sz="2800" spc="-5" dirty="0">
                <a:latin typeface="Calibri"/>
                <a:cs typeface="Calibri"/>
              </a:rPr>
              <a:t>Model</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5" dirty="0">
                <a:latin typeface="Calibri"/>
                <a:cs typeface="Calibri"/>
              </a:rPr>
              <a:t>Diorama</a:t>
            </a:r>
            <a:endParaRPr sz="2800">
              <a:latin typeface="Calibri"/>
              <a:cs typeface="Calibri"/>
            </a:endParaRPr>
          </a:p>
        </p:txBody>
      </p:sp>
      <p:sp>
        <p:nvSpPr>
          <p:cNvPr id="5" name="object 5"/>
          <p:cNvSpPr txBox="1"/>
          <p:nvPr/>
        </p:nvSpPr>
        <p:spPr>
          <a:xfrm>
            <a:off x="4802123" y="2449067"/>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2116455" cy="696595"/>
          </a:xfrm>
          <a:prstGeom prst="rect">
            <a:avLst/>
          </a:prstGeom>
        </p:spPr>
        <p:txBody>
          <a:bodyPr vert="horz" wrap="square" lIns="0" tIns="13335" rIns="0" bIns="0" rtlCol="0">
            <a:spAutoFit/>
          </a:bodyPr>
          <a:lstStyle/>
          <a:p>
            <a:pPr marL="12700">
              <a:lnSpc>
                <a:spcPct val="100000"/>
              </a:lnSpc>
              <a:spcBef>
                <a:spcPts val="105"/>
              </a:spcBef>
            </a:pPr>
            <a:r>
              <a:rPr sz="4400" spc="-5" dirty="0"/>
              <a:t>Lighting</a:t>
            </a:r>
            <a:r>
              <a:rPr sz="4400" spc="-60" dirty="0"/>
              <a:t> </a:t>
            </a:r>
            <a:r>
              <a:rPr sz="4400" dirty="0"/>
              <a:t>-</a:t>
            </a:r>
            <a:endParaRPr sz="4400"/>
          </a:p>
        </p:txBody>
      </p:sp>
      <p:sp>
        <p:nvSpPr>
          <p:cNvPr id="3" name="object 3"/>
          <p:cNvSpPr txBox="1"/>
          <p:nvPr/>
        </p:nvSpPr>
        <p:spPr>
          <a:xfrm>
            <a:off x="251459" y="1242060"/>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4256532" y="143255"/>
            <a:ext cx="2638425" cy="170561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20"/>
              </a:spcBef>
            </a:pPr>
            <a:endParaRPr sz="205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366259" y="2133600"/>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1819275" cy="696595"/>
          </a:xfrm>
          <a:prstGeom prst="rect">
            <a:avLst/>
          </a:prstGeom>
        </p:spPr>
        <p:txBody>
          <a:bodyPr vert="horz" wrap="square" lIns="0" tIns="13335" rIns="0" bIns="0" rtlCol="0">
            <a:spAutoFit/>
          </a:bodyPr>
          <a:lstStyle/>
          <a:p>
            <a:pPr marL="12700">
              <a:lnSpc>
                <a:spcPct val="100000"/>
              </a:lnSpc>
              <a:spcBef>
                <a:spcPts val="105"/>
              </a:spcBef>
            </a:pPr>
            <a:r>
              <a:rPr sz="4400" spc="-5" dirty="0"/>
              <a:t>Lighting</a:t>
            </a:r>
            <a:endParaRPr sz="4400"/>
          </a:p>
        </p:txBody>
      </p:sp>
      <p:sp>
        <p:nvSpPr>
          <p:cNvPr id="3" name="object 3"/>
          <p:cNvSpPr txBox="1"/>
          <p:nvPr/>
        </p:nvSpPr>
        <p:spPr>
          <a:xfrm>
            <a:off x="574024" y="1289542"/>
            <a:ext cx="2723515" cy="1224915"/>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5" dirty="0">
                <a:latin typeface="Calibri"/>
                <a:cs typeface="Calibri"/>
              </a:rPr>
              <a:t>Color</a:t>
            </a:r>
            <a:r>
              <a:rPr sz="2800" spc="-20" dirty="0">
                <a:latin typeface="Calibri"/>
                <a:cs typeface="Calibri"/>
              </a:rPr>
              <a:t> </a:t>
            </a:r>
            <a:r>
              <a:rPr sz="2800" spc="-5" dirty="0">
                <a:latin typeface="Calibri"/>
                <a:cs typeface="Calibri"/>
              </a:rPr>
              <a:t>Theory</a:t>
            </a:r>
            <a:endParaRPr sz="2800">
              <a:latin typeface="Calibri"/>
              <a:cs typeface="Calibri"/>
            </a:endParaRPr>
          </a:p>
          <a:p>
            <a:pPr marL="431800" indent="-419100">
              <a:lnSpc>
                <a:spcPts val="3025"/>
              </a:lnSpc>
              <a:buSzPct val="107142"/>
              <a:buFont typeface="Arial"/>
              <a:buChar char="●"/>
              <a:tabLst>
                <a:tab pos="431165" algn="l"/>
                <a:tab pos="431800" algn="l"/>
              </a:tabLst>
            </a:pPr>
            <a:r>
              <a:rPr sz="2800" spc="-5" dirty="0">
                <a:latin typeface="Calibri"/>
                <a:cs typeface="Calibri"/>
              </a:rPr>
              <a:t>Hang and</a:t>
            </a:r>
            <a:r>
              <a:rPr sz="2800" spc="-50" dirty="0">
                <a:latin typeface="Calibri"/>
                <a:cs typeface="Calibri"/>
              </a:rPr>
              <a:t> </a:t>
            </a:r>
            <a:r>
              <a:rPr sz="2800" spc="-5" dirty="0">
                <a:latin typeface="Calibri"/>
                <a:cs typeface="Calibri"/>
              </a:rPr>
              <a:t>Focus</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5" dirty="0">
                <a:latin typeface="Calibri"/>
                <a:cs typeface="Calibri"/>
              </a:rPr>
              <a:t>Gobos and</a:t>
            </a:r>
            <a:r>
              <a:rPr sz="2800" spc="-25" dirty="0">
                <a:latin typeface="Calibri"/>
                <a:cs typeface="Calibri"/>
              </a:rPr>
              <a:t> </a:t>
            </a:r>
            <a:r>
              <a:rPr sz="2800" spc="-10" dirty="0">
                <a:latin typeface="Calibri"/>
                <a:cs typeface="Calibri"/>
              </a:rPr>
              <a:t>Gels</a:t>
            </a:r>
            <a:endParaRPr sz="2800">
              <a:latin typeface="Calibri"/>
              <a:cs typeface="Calibri"/>
            </a:endParaRPr>
          </a:p>
        </p:txBody>
      </p:sp>
      <p:sp>
        <p:nvSpPr>
          <p:cNvPr id="4" name="object 4"/>
          <p:cNvSpPr txBox="1"/>
          <p:nvPr/>
        </p:nvSpPr>
        <p:spPr>
          <a:xfrm>
            <a:off x="574024" y="2441686"/>
            <a:ext cx="3290570" cy="452120"/>
          </a:xfrm>
          <a:prstGeom prst="rect">
            <a:avLst/>
          </a:prstGeom>
        </p:spPr>
        <p:txBody>
          <a:bodyPr vert="horz" wrap="square" lIns="0" tIns="12065" rIns="0" bIns="0" rtlCol="0">
            <a:spAutoFit/>
          </a:bodyPr>
          <a:lstStyle/>
          <a:p>
            <a:pPr marL="431800" indent="-419100">
              <a:lnSpc>
                <a:spcPct val="100000"/>
              </a:lnSpc>
              <a:spcBef>
                <a:spcPts val="95"/>
              </a:spcBef>
              <a:buSzPct val="107142"/>
              <a:buFont typeface="Arial"/>
              <a:buChar char="●"/>
              <a:tabLst>
                <a:tab pos="431165" algn="l"/>
                <a:tab pos="431800" algn="l"/>
              </a:tabLst>
            </a:pPr>
            <a:r>
              <a:rPr sz="2800" spc="-5" dirty="0">
                <a:latin typeface="Calibri"/>
                <a:cs typeface="Calibri"/>
              </a:rPr>
              <a:t>Light </a:t>
            </a:r>
            <a:r>
              <a:rPr sz="2800" spc="-10" dirty="0">
                <a:latin typeface="Calibri"/>
                <a:cs typeface="Calibri"/>
              </a:rPr>
              <a:t>plot</a:t>
            </a:r>
            <a:r>
              <a:rPr sz="2800" spc="-15" dirty="0">
                <a:latin typeface="Calibri"/>
                <a:cs typeface="Calibri"/>
              </a:rPr>
              <a:t> </a:t>
            </a:r>
            <a:r>
              <a:rPr sz="2800" spc="-10" dirty="0">
                <a:latin typeface="Calibri"/>
                <a:cs typeface="Calibri"/>
              </a:rPr>
              <a:t>rendering</a:t>
            </a:r>
            <a:endParaRPr sz="2800">
              <a:latin typeface="Calibri"/>
              <a:cs typeface="Calibri"/>
            </a:endParaRPr>
          </a:p>
        </p:txBody>
      </p:sp>
      <p:sp>
        <p:nvSpPr>
          <p:cNvPr id="5" name="object 5"/>
          <p:cNvSpPr txBox="1"/>
          <p:nvPr/>
        </p:nvSpPr>
        <p:spPr>
          <a:xfrm>
            <a:off x="574024" y="2825734"/>
            <a:ext cx="5234305" cy="84074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5" dirty="0">
                <a:latin typeface="Calibri"/>
                <a:cs typeface="Calibri"/>
              </a:rPr>
              <a:t>Specialty </a:t>
            </a:r>
            <a:r>
              <a:rPr sz="2800" spc="-10" dirty="0">
                <a:latin typeface="Calibri"/>
                <a:cs typeface="Calibri"/>
              </a:rPr>
              <a:t>Lighting </a:t>
            </a:r>
            <a:r>
              <a:rPr sz="2800" spc="-5" dirty="0">
                <a:latin typeface="Calibri"/>
                <a:cs typeface="Calibri"/>
              </a:rPr>
              <a:t>- </a:t>
            </a:r>
            <a:r>
              <a:rPr sz="2800" spc="-10" dirty="0">
                <a:latin typeface="Calibri"/>
                <a:cs typeface="Calibri"/>
              </a:rPr>
              <a:t>Moving</a:t>
            </a:r>
            <a:r>
              <a:rPr sz="2800" spc="40" dirty="0">
                <a:latin typeface="Calibri"/>
                <a:cs typeface="Calibri"/>
              </a:rPr>
              <a:t> </a:t>
            </a:r>
            <a:r>
              <a:rPr sz="2800" spc="-5" dirty="0">
                <a:latin typeface="Calibri"/>
                <a:cs typeface="Calibri"/>
              </a:rPr>
              <a:t>Lights</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5" dirty="0">
                <a:latin typeface="Calibri"/>
                <a:cs typeface="Calibri"/>
              </a:rPr>
              <a:t>Light Board</a:t>
            </a:r>
            <a:r>
              <a:rPr sz="2800" spc="5" dirty="0">
                <a:latin typeface="Calibri"/>
                <a:cs typeface="Calibri"/>
              </a:rPr>
              <a:t> </a:t>
            </a:r>
            <a:r>
              <a:rPr sz="2800" spc="-10" dirty="0">
                <a:latin typeface="Calibri"/>
                <a:cs typeface="Calibri"/>
              </a:rPr>
              <a:t>Operation</a:t>
            </a:r>
            <a:endParaRPr sz="2800">
              <a:latin typeface="Calibri"/>
              <a:cs typeface="Calibri"/>
            </a:endParaRPr>
          </a:p>
        </p:txBody>
      </p:sp>
      <p:sp>
        <p:nvSpPr>
          <p:cNvPr id="6" name="object 6"/>
          <p:cNvSpPr txBox="1"/>
          <p:nvPr/>
        </p:nvSpPr>
        <p:spPr>
          <a:xfrm>
            <a:off x="4669535" y="335279"/>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1757680" cy="696595"/>
          </a:xfrm>
          <a:prstGeom prst="rect">
            <a:avLst/>
          </a:prstGeom>
        </p:spPr>
        <p:txBody>
          <a:bodyPr vert="horz" wrap="square" lIns="0" tIns="13335" rIns="0" bIns="0" rtlCol="0">
            <a:spAutoFit/>
          </a:bodyPr>
          <a:lstStyle/>
          <a:p>
            <a:pPr marL="12700">
              <a:lnSpc>
                <a:spcPct val="100000"/>
              </a:lnSpc>
              <a:spcBef>
                <a:spcPts val="105"/>
              </a:spcBef>
            </a:pPr>
            <a:r>
              <a:rPr sz="4400" dirty="0"/>
              <a:t>Sound</a:t>
            </a:r>
            <a:r>
              <a:rPr sz="4400" spc="-85" dirty="0"/>
              <a:t> </a:t>
            </a:r>
            <a:r>
              <a:rPr sz="4400" dirty="0"/>
              <a:t>-</a:t>
            </a:r>
            <a:endParaRPr sz="4400"/>
          </a:p>
        </p:txBody>
      </p:sp>
      <p:sp>
        <p:nvSpPr>
          <p:cNvPr id="3" name="object 3"/>
          <p:cNvSpPr txBox="1"/>
          <p:nvPr/>
        </p:nvSpPr>
        <p:spPr>
          <a:xfrm>
            <a:off x="4445508" y="140207"/>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4445508" y="2589276"/>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353568" y="1063752"/>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1460500" cy="696595"/>
          </a:xfrm>
          <a:prstGeom prst="rect">
            <a:avLst/>
          </a:prstGeom>
        </p:spPr>
        <p:txBody>
          <a:bodyPr vert="horz" wrap="square" lIns="0" tIns="13335" rIns="0" bIns="0" rtlCol="0">
            <a:spAutoFit/>
          </a:bodyPr>
          <a:lstStyle/>
          <a:p>
            <a:pPr marL="12700">
              <a:lnSpc>
                <a:spcPct val="100000"/>
              </a:lnSpc>
              <a:spcBef>
                <a:spcPts val="105"/>
              </a:spcBef>
            </a:pPr>
            <a:r>
              <a:rPr sz="4400" dirty="0"/>
              <a:t>S</a:t>
            </a:r>
            <a:r>
              <a:rPr sz="4400" spc="5" dirty="0"/>
              <a:t>o</a:t>
            </a:r>
            <a:r>
              <a:rPr sz="4400" dirty="0"/>
              <a:t>und</a:t>
            </a:r>
            <a:endParaRPr sz="4400"/>
          </a:p>
        </p:txBody>
      </p:sp>
      <p:sp>
        <p:nvSpPr>
          <p:cNvPr id="3" name="object 3"/>
          <p:cNvSpPr txBox="1"/>
          <p:nvPr/>
        </p:nvSpPr>
        <p:spPr>
          <a:xfrm>
            <a:off x="574024" y="1289542"/>
            <a:ext cx="3759835" cy="160909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10" dirty="0">
                <a:latin typeface="Calibri"/>
                <a:cs typeface="Calibri"/>
              </a:rPr>
              <a:t>Microphones</a:t>
            </a:r>
            <a:endParaRPr sz="2800">
              <a:latin typeface="Calibri"/>
              <a:cs typeface="Calibri"/>
            </a:endParaRPr>
          </a:p>
          <a:p>
            <a:pPr marL="431800" indent="-419100">
              <a:lnSpc>
                <a:spcPts val="3025"/>
              </a:lnSpc>
              <a:buSzPct val="107142"/>
              <a:buFont typeface="Arial"/>
              <a:buChar char="●"/>
              <a:tabLst>
                <a:tab pos="431165" algn="l"/>
                <a:tab pos="431800" algn="l"/>
              </a:tabLst>
            </a:pPr>
            <a:r>
              <a:rPr sz="2800" spc="-10" dirty="0">
                <a:latin typeface="Calibri"/>
                <a:cs typeface="Calibri"/>
              </a:rPr>
              <a:t>Sound</a:t>
            </a:r>
            <a:r>
              <a:rPr sz="2800" spc="25" dirty="0">
                <a:latin typeface="Calibri"/>
                <a:cs typeface="Calibri"/>
              </a:rPr>
              <a:t> </a:t>
            </a:r>
            <a:r>
              <a:rPr sz="2800" spc="-10" dirty="0">
                <a:latin typeface="Calibri"/>
                <a:cs typeface="Calibri"/>
              </a:rPr>
              <a:t>Design</a:t>
            </a:r>
            <a:endParaRPr sz="2800">
              <a:latin typeface="Calibri"/>
              <a:cs typeface="Calibri"/>
            </a:endParaRPr>
          </a:p>
          <a:p>
            <a:pPr marL="431800" indent="-419100">
              <a:lnSpc>
                <a:spcPts val="3025"/>
              </a:lnSpc>
              <a:buSzPct val="107142"/>
              <a:buFont typeface="Arial"/>
              <a:buChar char="●"/>
              <a:tabLst>
                <a:tab pos="431165" algn="l"/>
                <a:tab pos="431800" algn="l"/>
              </a:tabLst>
            </a:pPr>
            <a:r>
              <a:rPr sz="2800" spc="-5" dirty="0">
                <a:latin typeface="Calibri"/>
                <a:cs typeface="Calibri"/>
              </a:rPr>
              <a:t>Special Effect</a:t>
            </a:r>
            <a:r>
              <a:rPr sz="2800" spc="-25" dirty="0">
                <a:latin typeface="Calibri"/>
                <a:cs typeface="Calibri"/>
              </a:rPr>
              <a:t> </a:t>
            </a:r>
            <a:r>
              <a:rPr sz="2800" spc="-10" dirty="0">
                <a:latin typeface="Calibri"/>
                <a:cs typeface="Calibri"/>
              </a:rPr>
              <a:t>Sounds</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5" dirty="0">
                <a:latin typeface="Calibri"/>
                <a:cs typeface="Calibri"/>
              </a:rPr>
              <a:t>Soundboard</a:t>
            </a:r>
            <a:r>
              <a:rPr sz="2800" spc="5" dirty="0">
                <a:latin typeface="Calibri"/>
                <a:cs typeface="Calibri"/>
              </a:rPr>
              <a:t> </a:t>
            </a:r>
            <a:r>
              <a:rPr sz="2800" spc="-10" dirty="0">
                <a:latin typeface="Calibri"/>
                <a:cs typeface="Calibri"/>
              </a:rPr>
              <a:t>Operation</a:t>
            </a:r>
            <a:endParaRPr sz="2800">
              <a:latin typeface="Calibri"/>
              <a:cs typeface="Calibri"/>
            </a:endParaRPr>
          </a:p>
        </p:txBody>
      </p:sp>
      <p:sp>
        <p:nvSpPr>
          <p:cNvPr id="4" name="object 4"/>
          <p:cNvSpPr txBox="1"/>
          <p:nvPr/>
        </p:nvSpPr>
        <p:spPr>
          <a:xfrm>
            <a:off x="4962144" y="265175"/>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2560320" cy="696595"/>
          </a:xfrm>
          <a:prstGeom prst="rect">
            <a:avLst/>
          </a:prstGeom>
        </p:spPr>
        <p:txBody>
          <a:bodyPr vert="horz" wrap="square" lIns="0" tIns="13335" rIns="0" bIns="0" rtlCol="0">
            <a:spAutoFit/>
          </a:bodyPr>
          <a:lstStyle/>
          <a:p>
            <a:pPr marL="12700">
              <a:lnSpc>
                <a:spcPct val="100000"/>
              </a:lnSpc>
              <a:spcBef>
                <a:spcPts val="105"/>
              </a:spcBef>
            </a:pPr>
            <a:r>
              <a:rPr sz="4400" dirty="0"/>
              <a:t>Costumes</a:t>
            </a:r>
            <a:r>
              <a:rPr sz="4400" spc="-90" dirty="0"/>
              <a:t> </a:t>
            </a:r>
            <a:r>
              <a:rPr sz="4400" dirty="0"/>
              <a:t>-</a:t>
            </a:r>
            <a:endParaRPr sz="4400"/>
          </a:p>
        </p:txBody>
      </p:sp>
      <p:sp>
        <p:nvSpPr>
          <p:cNvPr id="3" name="object 3"/>
          <p:cNvSpPr txBox="1"/>
          <p:nvPr/>
        </p:nvSpPr>
        <p:spPr>
          <a:xfrm>
            <a:off x="4613147" y="97535"/>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4669535" y="2630423"/>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57200" y="1063752"/>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2265680" cy="696595"/>
          </a:xfrm>
          <a:prstGeom prst="rect">
            <a:avLst/>
          </a:prstGeom>
        </p:spPr>
        <p:txBody>
          <a:bodyPr vert="horz" wrap="square" lIns="0" tIns="13335" rIns="0" bIns="0" rtlCol="0">
            <a:spAutoFit/>
          </a:bodyPr>
          <a:lstStyle/>
          <a:p>
            <a:pPr marL="12700">
              <a:lnSpc>
                <a:spcPct val="100000"/>
              </a:lnSpc>
              <a:spcBef>
                <a:spcPts val="105"/>
              </a:spcBef>
            </a:pPr>
            <a:r>
              <a:rPr sz="4400" dirty="0"/>
              <a:t>Costumes</a:t>
            </a:r>
            <a:endParaRPr sz="4400"/>
          </a:p>
        </p:txBody>
      </p:sp>
      <p:sp>
        <p:nvSpPr>
          <p:cNvPr id="3" name="object 3"/>
          <p:cNvSpPr txBox="1"/>
          <p:nvPr/>
        </p:nvSpPr>
        <p:spPr>
          <a:xfrm>
            <a:off x="574024" y="1289542"/>
            <a:ext cx="4966970" cy="84074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10" dirty="0">
                <a:latin typeface="Calibri"/>
                <a:cs typeface="Calibri"/>
              </a:rPr>
              <a:t>Costume Design </a:t>
            </a:r>
            <a:r>
              <a:rPr sz="2800" spc="-5" dirty="0">
                <a:latin typeface="Calibri"/>
                <a:cs typeface="Calibri"/>
              </a:rPr>
              <a:t>-</a:t>
            </a:r>
            <a:r>
              <a:rPr sz="2800" spc="40" dirty="0">
                <a:latin typeface="Calibri"/>
                <a:cs typeface="Calibri"/>
              </a:rPr>
              <a:t> </a:t>
            </a:r>
            <a:r>
              <a:rPr sz="2800" spc="-5" dirty="0">
                <a:latin typeface="Calibri"/>
                <a:cs typeface="Calibri"/>
              </a:rPr>
              <a:t>Renderings</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10" dirty="0">
                <a:latin typeface="Calibri"/>
                <a:cs typeface="Calibri"/>
              </a:rPr>
              <a:t>Costume Construction </a:t>
            </a:r>
            <a:r>
              <a:rPr sz="2800" spc="-5" dirty="0">
                <a:latin typeface="Calibri"/>
                <a:cs typeface="Calibri"/>
              </a:rPr>
              <a:t>-</a:t>
            </a:r>
            <a:r>
              <a:rPr sz="2800" spc="114" dirty="0">
                <a:latin typeface="Calibri"/>
                <a:cs typeface="Calibri"/>
              </a:rPr>
              <a:t> </a:t>
            </a:r>
            <a:r>
              <a:rPr sz="2800" spc="-10" dirty="0">
                <a:latin typeface="Calibri"/>
                <a:cs typeface="Calibri"/>
              </a:rPr>
              <a:t>Sewing</a:t>
            </a:r>
            <a:endParaRPr sz="2800">
              <a:latin typeface="Calibri"/>
              <a:cs typeface="Calibri"/>
            </a:endParaRPr>
          </a:p>
        </p:txBody>
      </p:sp>
      <p:sp>
        <p:nvSpPr>
          <p:cNvPr id="4" name="object 4"/>
          <p:cNvSpPr txBox="1"/>
          <p:nvPr/>
        </p:nvSpPr>
        <p:spPr>
          <a:xfrm>
            <a:off x="4689347" y="2400300"/>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690372" y="2400300"/>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518403" y="1970532"/>
            <a:ext cx="3625595" cy="1060703"/>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528816" y="4242815"/>
            <a:ext cx="2615183" cy="900683"/>
          </a:xfrm>
          <a:prstGeom prst="rect">
            <a:avLst/>
          </a:prstGeom>
          <a:blipFill>
            <a:blip r:embed="rId5"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14552" y="968847"/>
            <a:ext cx="4802505" cy="1709420"/>
          </a:xfrm>
          <a:prstGeom prst="rect">
            <a:avLst/>
          </a:prstGeom>
        </p:spPr>
        <p:txBody>
          <a:bodyPr vert="horz" wrap="square" lIns="0" tIns="76835" rIns="0" bIns="0" rtlCol="0">
            <a:spAutoFit/>
          </a:bodyPr>
          <a:lstStyle/>
          <a:p>
            <a:pPr marL="12700" marR="5080">
              <a:lnSpc>
                <a:spcPts val="4060"/>
              </a:lnSpc>
              <a:spcBef>
                <a:spcPts val="605"/>
              </a:spcBef>
            </a:pPr>
            <a:r>
              <a:rPr sz="3750" b="1" dirty="0">
                <a:solidFill>
                  <a:srgbClr val="00339F"/>
                </a:solidFill>
                <a:latin typeface="Cambria"/>
                <a:cs typeface="Cambria"/>
              </a:rPr>
              <a:t>Designed </a:t>
            </a:r>
            <a:r>
              <a:rPr sz="3750" b="1" spc="5" dirty="0">
                <a:solidFill>
                  <a:srgbClr val="00339F"/>
                </a:solidFill>
                <a:latin typeface="Cambria"/>
                <a:cs typeface="Cambria"/>
              </a:rPr>
              <a:t>and</a:t>
            </a:r>
            <a:r>
              <a:rPr sz="3750" b="1" spc="-150" dirty="0">
                <a:solidFill>
                  <a:srgbClr val="00339F"/>
                </a:solidFill>
                <a:latin typeface="Cambria"/>
                <a:cs typeface="Cambria"/>
              </a:rPr>
              <a:t> </a:t>
            </a:r>
            <a:r>
              <a:rPr sz="3750" b="1" dirty="0">
                <a:solidFill>
                  <a:srgbClr val="00339F"/>
                </a:solidFill>
                <a:latin typeface="Cambria"/>
                <a:cs typeface="Cambria"/>
              </a:rPr>
              <a:t>Created  by Brandon</a:t>
            </a:r>
            <a:r>
              <a:rPr sz="3750" b="1" spc="-105" dirty="0">
                <a:solidFill>
                  <a:srgbClr val="00339F"/>
                </a:solidFill>
                <a:latin typeface="Cambria"/>
                <a:cs typeface="Cambria"/>
              </a:rPr>
              <a:t> </a:t>
            </a:r>
            <a:r>
              <a:rPr sz="3750" b="1" dirty="0">
                <a:solidFill>
                  <a:srgbClr val="00339F"/>
                </a:solidFill>
                <a:latin typeface="Cambria"/>
                <a:cs typeface="Cambria"/>
              </a:rPr>
              <a:t>Goodman</a:t>
            </a:r>
            <a:endParaRPr sz="3750">
              <a:latin typeface="Cambria"/>
              <a:cs typeface="Cambria"/>
            </a:endParaRPr>
          </a:p>
          <a:p>
            <a:pPr marL="123825" marR="173990">
              <a:lnSpc>
                <a:spcPct val="70000"/>
              </a:lnSpc>
              <a:spcBef>
                <a:spcPts val="95"/>
              </a:spcBef>
            </a:pPr>
            <a:r>
              <a:rPr sz="2700" spc="-5" dirty="0"/>
              <a:t>Houston Texas  </a:t>
            </a:r>
            <a:r>
              <a:rPr sz="2700" spc="-5" dirty="0">
                <a:hlinkClick r:id="rId6"/>
              </a:rPr>
              <a:t>b</a:t>
            </a:r>
            <a:r>
              <a:rPr sz="2700" spc="-10" dirty="0">
                <a:hlinkClick r:id="rId6"/>
              </a:rPr>
              <a:t>r</a:t>
            </a:r>
            <a:r>
              <a:rPr sz="2700" dirty="0">
                <a:hlinkClick r:id="rId6"/>
              </a:rPr>
              <a:t>a</a:t>
            </a:r>
            <a:r>
              <a:rPr sz="2700" spc="-5" dirty="0">
                <a:hlinkClick r:id="rId6"/>
              </a:rPr>
              <a:t>nd</a:t>
            </a:r>
            <a:r>
              <a:rPr sz="2700" dirty="0">
                <a:hlinkClick r:id="rId6"/>
              </a:rPr>
              <a:t>o</a:t>
            </a:r>
            <a:r>
              <a:rPr sz="2700" spc="-5" dirty="0">
                <a:hlinkClick r:id="rId6"/>
              </a:rPr>
              <a:t>n</a:t>
            </a:r>
            <a:r>
              <a:rPr sz="2700" spc="-10" dirty="0">
                <a:hlinkClick r:id="rId6"/>
              </a:rPr>
              <a:t>k</a:t>
            </a:r>
            <a:r>
              <a:rPr sz="2700" dirty="0">
                <a:hlinkClick r:id="rId6"/>
              </a:rPr>
              <a:t>goo</a:t>
            </a:r>
            <a:r>
              <a:rPr sz="2700" spc="-5" dirty="0">
                <a:hlinkClick r:id="rId6"/>
              </a:rPr>
              <a:t>d</a:t>
            </a:r>
            <a:r>
              <a:rPr sz="2700" dirty="0">
                <a:hlinkClick r:id="rId6"/>
              </a:rPr>
              <a:t>ma</a:t>
            </a:r>
            <a:r>
              <a:rPr sz="2700" spc="-5" dirty="0">
                <a:hlinkClick r:id="rId6"/>
              </a:rPr>
              <a:t>n@</a:t>
            </a:r>
            <a:r>
              <a:rPr sz="2700" spc="-10" dirty="0">
                <a:hlinkClick r:id="rId6"/>
              </a:rPr>
              <a:t>ka</a:t>
            </a:r>
            <a:r>
              <a:rPr sz="2700" spc="-5" dirty="0">
                <a:hlinkClick r:id="rId6"/>
              </a:rPr>
              <a:t>t</a:t>
            </a:r>
            <a:r>
              <a:rPr sz="2700" dirty="0">
                <a:hlinkClick r:id="rId6"/>
              </a:rPr>
              <a:t>yis</a:t>
            </a:r>
            <a:r>
              <a:rPr sz="2700" spc="-5" dirty="0">
                <a:hlinkClick r:id="rId6"/>
              </a:rPr>
              <a:t>d</a:t>
            </a:r>
            <a:r>
              <a:rPr sz="2700" dirty="0">
                <a:hlinkClick r:id="rId6"/>
              </a:rPr>
              <a:t>.o</a:t>
            </a:r>
            <a:r>
              <a:rPr sz="2700" spc="-10" dirty="0">
                <a:hlinkClick r:id="rId6"/>
              </a:rPr>
              <a:t>r</a:t>
            </a:r>
            <a:r>
              <a:rPr sz="2700" dirty="0">
                <a:hlinkClick r:id="rId6"/>
              </a:rPr>
              <a:t>g</a:t>
            </a:r>
            <a:endParaRPr sz="2700"/>
          </a:p>
        </p:txBody>
      </p:sp>
      <p:sp>
        <p:nvSpPr>
          <p:cNvPr id="5" name="object 5"/>
          <p:cNvSpPr/>
          <p:nvPr/>
        </p:nvSpPr>
        <p:spPr>
          <a:xfrm>
            <a:off x="926592" y="2755392"/>
            <a:ext cx="1667255" cy="1999487"/>
          </a:xfrm>
          <a:prstGeom prst="rect">
            <a:avLst/>
          </a:prstGeom>
          <a:blipFill>
            <a:blip r:embed="rId7"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1318895" cy="696595"/>
          </a:xfrm>
          <a:prstGeom prst="rect">
            <a:avLst/>
          </a:prstGeom>
        </p:spPr>
        <p:txBody>
          <a:bodyPr vert="horz" wrap="square" lIns="0" tIns="13335" rIns="0" bIns="0" rtlCol="0">
            <a:spAutoFit/>
          </a:bodyPr>
          <a:lstStyle/>
          <a:p>
            <a:pPr marL="12700">
              <a:lnSpc>
                <a:spcPct val="100000"/>
              </a:lnSpc>
              <a:spcBef>
                <a:spcPts val="105"/>
              </a:spcBef>
            </a:pPr>
            <a:r>
              <a:rPr sz="4400" spc="5" dirty="0"/>
              <a:t>P</a:t>
            </a:r>
            <a:r>
              <a:rPr sz="4400" dirty="0"/>
              <a:t>r</a:t>
            </a:r>
            <a:r>
              <a:rPr sz="4400" spc="5" dirty="0"/>
              <a:t>o</a:t>
            </a:r>
            <a:r>
              <a:rPr sz="4400" dirty="0"/>
              <a:t>ps</a:t>
            </a:r>
            <a:endParaRPr sz="4400"/>
          </a:p>
        </p:txBody>
      </p:sp>
      <p:sp>
        <p:nvSpPr>
          <p:cNvPr id="3" name="object 3"/>
          <p:cNvSpPr txBox="1"/>
          <p:nvPr/>
        </p:nvSpPr>
        <p:spPr>
          <a:xfrm>
            <a:off x="4718303" y="124968"/>
            <a:ext cx="3782695" cy="233934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4689347" y="2624327"/>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57200" y="989075"/>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1318895" cy="696595"/>
          </a:xfrm>
          <a:prstGeom prst="rect">
            <a:avLst/>
          </a:prstGeom>
        </p:spPr>
        <p:txBody>
          <a:bodyPr vert="horz" wrap="square" lIns="0" tIns="13335" rIns="0" bIns="0" rtlCol="0">
            <a:spAutoFit/>
          </a:bodyPr>
          <a:lstStyle/>
          <a:p>
            <a:pPr marL="12700">
              <a:lnSpc>
                <a:spcPct val="100000"/>
              </a:lnSpc>
              <a:spcBef>
                <a:spcPts val="105"/>
              </a:spcBef>
            </a:pPr>
            <a:r>
              <a:rPr sz="4400" spc="5" dirty="0"/>
              <a:t>P</a:t>
            </a:r>
            <a:r>
              <a:rPr sz="4400" dirty="0"/>
              <a:t>r</a:t>
            </a:r>
            <a:r>
              <a:rPr sz="4400" spc="5" dirty="0"/>
              <a:t>o</a:t>
            </a:r>
            <a:r>
              <a:rPr sz="4400" dirty="0"/>
              <a:t>ps</a:t>
            </a:r>
            <a:endParaRPr sz="4400"/>
          </a:p>
        </p:txBody>
      </p:sp>
      <p:sp>
        <p:nvSpPr>
          <p:cNvPr id="3" name="object 3"/>
          <p:cNvSpPr txBox="1"/>
          <p:nvPr/>
        </p:nvSpPr>
        <p:spPr>
          <a:xfrm>
            <a:off x="574024" y="1289542"/>
            <a:ext cx="3061970" cy="84074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5" dirty="0">
                <a:latin typeface="Calibri"/>
                <a:cs typeface="Calibri"/>
              </a:rPr>
              <a:t>Prop</a:t>
            </a:r>
            <a:r>
              <a:rPr sz="2800" spc="10" dirty="0">
                <a:latin typeface="Calibri"/>
                <a:cs typeface="Calibri"/>
              </a:rPr>
              <a:t> </a:t>
            </a:r>
            <a:r>
              <a:rPr sz="2800" spc="-10" dirty="0">
                <a:latin typeface="Calibri"/>
                <a:cs typeface="Calibri"/>
              </a:rPr>
              <a:t>Design</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5" dirty="0">
                <a:latin typeface="Calibri"/>
                <a:cs typeface="Calibri"/>
              </a:rPr>
              <a:t>Prop</a:t>
            </a:r>
            <a:r>
              <a:rPr sz="2800" spc="-15" dirty="0">
                <a:latin typeface="Calibri"/>
                <a:cs typeface="Calibri"/>
              </a:rPr>
              <a:t> </a:t>
            </a:r>
            <a:r>
              <a:rPr sz="2800" spc="-10" dirty="0">
                <a:latin typeface="Calibri"/>
                <a:cs typeface="Calibri"/>
              </a:rPr>
              <a:t>Construction</a:t>
            </a:r>
            <a:endParaRPr sz="2800">
              <a:latin typeface="Calibri"/>
              <a:cs typeface="Calibri"/>
            </a:endParaRPr>
          </a:p>
        </p:txBody>
      </p:sp>
      <p:sp>
        <p:nvSpPr>
          <p:cNvPr id="4" name="object 4"/>
          <p:cNvSpPr txBox="1"/>
          <p:nvPr/>
        </p:nvSpPr>
        <p:spPr>
          <a:xfrm>
            <a:off x="4521708" y="111252"/>
            <a:ext cx="3784600"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spcBef>
                <a:spcPts val="5"/>
              </a:spcBef>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562855" y="2546604"/>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3945890" cy="696595"/>
          </a:xfrm>
          <a:prstGeom prst="rect">
            <a:avLst/>
          </a:prstGeom>
        </p:spPr>
        <p:txBody>
          <a:bodyPr vert="horz" wrap="square" lIns="0" tIns="13335" rIns="0" bIns="0" rtlCol="0">
            <a:spAutoFit/>
          </a:bodyPr>
          <a:lstStyle/>
          <a:p>
            <a:pPr marL="12700">
              <a:lnSpc>
                <a:spcPct val="100000"/>
              </a:lnSpc>
              <a:spcBef>
                <a:spcPts val="105"/>
              </a:spcBef>
            </a:pPr>
            <a:r>
              <a:rPr sz="4400" dirty="0"/>
              <a:t>Hair and</a:t>
            </a:r>
            <a:r>
              <a:rPr sz="4400" spc="-60" dirty="0"/>
              <a:t> </a:t>
            </a:r>
            <a:r>
              <a:rPr sz="4400" dirty="0"/>
              <a:t>Makeup</a:t>
            </a:r>
            <a:endParaRPr sz="4400"/>
          </a:p>
        </p:txBody>
      </p:sp>
      <p:sp>
        <p:nvSpPr>
          <p:cNvPr id="3" name="object 3"/>
          <p:cNvSpPr/>
          <p:nvPr/>
        </p:nvSpPr>
        <p:spPr>
          <a:xfrm>
            <a:off x="4396740" y="205740"/>
            <a:ext cx="3782695" cy="2338070"/>
          </a:xfrm>
          <a:custGeom>
            <a:avLst/>
            <a:gdLst/>
            <a:ahLst/>
            <a:cxnLst/>
            <a:rect l="l" t="t" r="r" b="b"/>
            <a:pathLst>
              <a:path w="3782695" h="2338070">
                <a:moveTo>
                  <a:pt x="0" y="0"/>
                </a:moveTo>
                <a:lnTo>
                  <a:pt x="3782567" y="0"/>
                </a:lnTo>
                <a:lnTo>
                  <a:pt x="3782567" y="2337816"/>
                </a:lnTo>
                <a:lnTo>
                  <a:pt x="0" y="2337816"/>
                </a:lnTo>
                <a:lnTo>
                  <a:pt x="0" y="0"/>
                </a:lnTo>
                <a:close/>
              </a:path>
            </a:pathLst>
          </a:custGeom>
          <a:solidFill>
            <a:srgbClr val="E7E6E6"/>
          </a:solidFill>
        </p:spPr>
        <p:txBody>
          <a:bodyPr wrap="square" lIns="0" tIns="0" rIns="0" bIns="0" rtlCol="0"/>
          <a:lstStyle/>
          <a:p>
            <a:endParaRPr/>
          </a:p>
        </p:txBody>
      </p:sp>
      <p:sp>
        <p:nvSpPr>
          <p:cNvPr id="4" name="object 4"/>
          <p:cNvSpPr/>
          <p:nvPr/>
        </p:nvSpPr>
        <p:spPr>
          <a:xfrm>
            <a:off x="4396740" y="205740"/>
            <a:ext cx="3782695" cy="2338070"/>
          </a:xfrm>
          <a:custGeom>
            <a:avLst/>
            <a:gdLst/>
            <a:ahLst/>
            <a:cxnLst/>
            <a:rect l="l" t="t" r="r" b="b"/>
            <a:pathLst>
              <a:path w="3782695" h="2338070">
                <a:moveTo>
                  <a:pt x="0" y="0"/>
                </a:moveTo>
                <a:lnTo>
                  <a:pt x="3782567" y="0"/>
                </a:lnTo>
                <a:lnTo>
                  <a:pt x="3782567" y="2337816"/>
                </a:lnTo>
                <a:lnTo>
                  <a:pt x="0" y="2337816"/>
                </a:lnTo>
                <a:lnTo>
                  <a:pt x="0" y="0"/>
                </a:lnTo>
                <a:close/>
              </a:path>
            </a:pathLst>
          </a:custGeom>
          <a:ln w="9144">
            <a:solidFill>
              <a:srgbClr val="44536A"/>
            </a:solidFill>
          </a:ln>
        </p:spPr>
        <p:txBody>
          <a:bodyPr wrap="square" lIns="0" tIns="0" rIns="0" bIns="0" rtlCol="0"/>
          <a:lstStyle/>
          <a:p>
            <a:endParaRPr/>
          </a:p>
        </p:txBody>
      </p:sp>
      <p:sp>
        <p:nvSpPr>
          <p:cNvPr id="5" name="object 5"/>
          <p:cNvSpPr txBox="1"/>
          <p:nvPr/>
        </p:nvSpPr>
        <p:spPr>
          <a:xfrm>
            <a:off x="5858268" y="1249449"/>
            <a:ext cx="857885"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Arial"/>
                <a:cs typeface="Arial"/>
              </a:rPr>
              <a:t>Add</a:t>
            </a:r>
            <a:r>
              <a:rPr sz="1400" spc="-80" dirty="0">
                <a:latin typeface="Arial"/>
                <a:cs typeface="Arial"/>
              </a:rPr>
              <a:t> </a:t>
            </a:r>
            <a:r>
              <a:rPr sz="1400" dirty="0">
                <a:latin typeface="Arial"/>
                <a:cs typeface="Arial"/>
              </a:rPr>
              <a:t>Photo</a:t>
            </a:r>
            <a:endParaRPr sz="1400">
              <a:latin typeface="Arial"/>
              <a:cs typeface="Arial"/>
            </a:endParaRPr>
          </a:p>
        </p:txBody>
      </p:sp>
      <p:sp>
        <p:nvSpPr>
          <p:cNvPr id="6" name="object 6"/>
          <p:cNvSpPr txBox="1"/>
          <p:nvPr/>
        </p:nvSpPr>
        <p:spPr>
          <a:xfrm>
            <a:off x="4396740" y="2679192"/>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35"/>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7" name="object 7"/>
          <p:cNvSpPr txBox="1"/>
          <p:nvPr/>
        </p:nvSpPr>
        <p:spPr>
          <a:xfrm>
            <a:off x="457200" y="1546860"/>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3945890" cy="696595"/>
          </a:xfrm>
          <a:prstGeom prst="rect">
            <a:avLst/>
          </a:prstGeom>
        </p:spPr>
        <p:txBody>
          <a:bodyPr vert="horz" wrap="square" lIns="0" tIns="13335" rIns="0" bIns="0" rtlCol="0">
            <a:spAutoFit/>
          </a:bodyPr>
          <a:lstStyle/>
          <a:p>
            <a:pPr marL="12700">
              <a:lnSpc>
                <a:spcPct val="100000"/>
              </a:lnSpc>
              <a:spcBef>
                <a:spcPts val="105"/>
              </a:spcBef>
            </a:pPr>
            <a:r>
              <a:rPr sz="4400" dirty="0"/>
              <a:t>Hair and</a:t>
            </a:r>
            <a:r>
              <a:rPr sz="4400" spc="-60" dirty="0"/>
              <a:t> </a:t>
            </a:r>
            <a:r>
              <a:rPr sz="4400" dirty="0"/>
              <a:t>Makeup</a:t>
            </a:r>
            <a:endParaRPr sz="4400"/>
          </a:p>
        </p:txBody>
      </p:sp>
      <p:sp>
        <p:nvSpPr>
          <p:cNvPr id="3" name="object 3"/>
          <p:cNvSpPr txBox="1"/>
          <p:nvPr/>
        </p:nvSpPr>
        <p:spPr>
          <a:xfrm>
            <a:off x="574024" y="1289542"/>
            <a:ext cx="4650740" cy="840740"/>
          </a:xfrm>
          <a:prstGeom prst="rect">
            <a:avLst/>
          </a:prstGeom>
        </p:spPr>
        <p:txBody>
          <a:bodyPr vert="horz" wrap="square" lIns="0" tIns="12065" rIns="0" bIns="0" rtlCol="0">
            <a:spAutoFit/>
          </a:bodyPr>
          <a:lstStyle/>
          <a:p>
            <a:pPr marL="431800" indent="-419100">
              <a:lnSpc>
                <a:spcPts val="3190"/>
              </a:lnSpc>
              <a:spcBef>
                <a:spcPts val="95"/>
              </a:spcBef>
              <a:buSzPct val="107142"/>
              <a:buFont typeface="Arial"/>
              <a:buChar char="●"/>
              <a:tabLst>
                <a:tab pos="431165" algn="l"/>
                <a:tab pos="431800" algn="l"/>
              </a:tabLst>
            </a:pPr>
            <a:r>
              <a:rPr sz="2800" spc="-10" dirty="0">
                <a:latin typeface="Calibri"/>
                <a:cs typeface="Calibri"/>
              </a:rPr>
              <a:t>Hair </a:t>
            </a:r>
            <a:r>
              <a:rPr sz="2800" spc="-5" dirty="0">
                <a:latin typeface="Calibri"/>
                <a:cs typeface="Calibri"/>
              </a:rPr>
              <a:t>and Makeup Renderings</a:t>
            </a:r>
            <a:endParaRPr sz="2800">
              <a:latin typeface="Calibri"/>
              <a:cs typeface="Calibri"/>
            </a:endParaRPr>
          </a:p>
          <a:p>
            <a:pPr marL="431800" indent="-419100">
              <a:lnSpc>
                <a:spcPts val="3190"/>
              </a:lnSpc>
              <a:buSzPct val="107142"/>
              <a:buFont typeface="Arial"/>
              <a:buChar char="●"/>
              <a:tabLst>
                <a:tab pos="431165" algn="l"/>
                <a:tab pos="431800" algn="l"/>
              </a:tabLst>
            </a:pPr>
            <a:r>
              <a:rPr sz="2800" spc="-10" dirty="0">
                <a:latin typeface="Calibri"/>
                <a:cs typeface="Calibri"/>
              </a:rPr>
              <a:t>Hair </a:t>
            </a:r>
            <a:r>
              <a:rPr sz="2800" spc="-5" dirty="0">
                <a:latin typeface="Calibri"/>
                <a:cs typeface="Calibri"/>
              </a:rPr>
              <a:t>and Makeup</a:t>
            </a:r>
            <a:r>
              <a:rPr sz="2800" spc="40" dirty="0">
                <a:latin typeface="Calibri"/>
                <a:cs typeface="Calibri"/>
              </a:rPr>
              <a:t> </a:t>
            </a:r>
            <a:r>
              <a:rPr sz="2800" spc="-10" dirty="0">
                <a:latin typeface="Calibri"/>
                <a:cs typeface="Calibri"/>
              </a:rPr>
              <a:t>Application</a:t>
            </a:r>
            <a:endParaRPr sz="2800">
              <a:latin typeface="Calibri"/>
              <a:cs typeface="Calibri"/>
            </a:endParaRPr>
          </a:p>
        </p:txBody>
      </p:sp>
      <p:sp>
        <p:nvSpPr>
          <p:cNvPr id="4" name="object 4"/>
          <p:cNvSpPr txBox="1"/>
          <p:nvPr/>
        </p:nvSpPr>
        <p:spPr>
          <a:xfrm>
            <a:off x="4745735" y="2587751"/>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752855" y="2587751"/>
            <a:ext cx="3782695" cy="233807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200">
              <a:latin typeface="Times New Roman"/>
              <a:cs typeface="Times New Roman"/>
            </a:endParaRPr>
          </a:p>
          <a:p>
            <a:pPr algn="ctr">
              <a:lnSpc>
                <a:spcPct val="100000"/>
              </a:lnSpc>
            </a:pPr>
            <a:r>
              <a:rPr sz="1400" spc="-5" dirty="0">
                <a:latin typeface="Arial"/>
                <a:cs typeface="Arial"/>
              </a:rPr>
              <a:t>Add</a:t>
            </a:r>
            <a:r>
              <a:rPr sz="1400" spc="-15"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5314315" cy="696595"/>
          </a:xfrm>
          <a:prstGeom prst="rect">
            <a:avLst/>
          </a:prstGeom>
        </p:spPr>
        <p:txBody>
          <a:bodyPr vert="horz" wrap="square" lIns="0" tIns="13335" rIns="0" bIns="0" rtlCol="0">
            <a:spAutoFit/>
          </a:bodyPr>
          <a:lstStyle/>
          <a:p>
            <a:pPr marL="12700">
              <a:lnSpc>
                <a:spcPct val="100000"/>
              </a:lnSpc>
              <a:spcBef>
                <a:spcPts val="105"/>
              </a:spcBef>
            </a:pPr>
            <a:r>
              <a:rPr sz="4400" spc="-5" dirty="0"/>
              <a:t>2019-2020</a:t>
            </a:r>
            <a:r>
              <a:rPr sz="4400" spc="-70" dirty="0"/>
              <a:t> </a:t>
            </a:r>
            <a:r>
              <a:rPr sz="4400" dirty="0"/>
              <a:t>Productions</a:t>
            </a:r>
            <a:endParaRPr sz="4400"/>
          </a:p>
        </p:txBody>
      </p:sp>
      <p:sp>
        <p:nvSpPr>
          <p:cNvPr id="3" name="object 3"/>
          <p:cNvSpPr txBox="1"/>
          <p:nvPr/>
        </p:nvSpPr>
        <p:spPr>
          <a:xfrm>
            <a:off x="591312" y="1063752"/>
            <a:ext cx="1844039" cy="387413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0"/>
              </a:spcBef>
            </a:pPr>
            <a:endParaRPr sz="1950">
              <a:latin typeface="Times New Roman"/>
              <a:cs typeface="Times New Roman"/>
            </a:endParaRPr>
          </a:p>
          <a:p>
            <a:pPr marL="506095">
              <a:lnSpc>
                <a:spcPct val="100000"/>
              </a:lnSpc>
            </a:pPr>
            <a:r>
              <a:rPr sz="1400" spc="-5" dirty="0">
                <a:latin typeface="Arial"/>
                <a:cs typeface="Arial"/>
              </a:rPr>
              <a:t>Add</a:t>
            </a:r>
            <a:r>
              <a:rPr sz="1400" spc="-20" dirty="0">
                <a:latin typeface="Arial"/>
                <a:cs typeface="Arial"/>
              </a:rPr>
              <a:t> </a:t>
            </a:r>
            <a:r>
              <a:rPr sz="1400" dirty="0">
                <a:latin typeface="Arial"/>
                <a:cs typeface="Arial"/>
              </a:rPr>
              <a:t>Photo</a:t>
            </a:r>
            <a:endParaRPr sz="1400">
              <a:latin typeface="Arial"/>
              <a:cs typeface="Arial"/>
            </a:endParaRPr>
          </a:p>
        </p:txBody>
      </p:sp>
      <p:sp>
        <p:nvSpPr>
          <p:cNvPr id="4" name="object 4"/>
          <p:cNvSpPr txBox="1"/>
          <p:nvPr/>
        </p:nvSpPr>
        <p:spPr>
          <a:xfrm>
            <a:off x="2648711" y="1063752"/>
            <a:ext cx="1844039" cy="387413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0"/>
              </a:spcBef>
            </a:pPr>
            <a:endParaRPr sz="1950">
              <a:latin typeface="Times New Roman"/>
              <a:cs typeface="Times New Roman"/>
            </a:endParaRPr>
          </a:p>
          <a:p>
            <a:pPr marL="506095">
              <a:lnSpc>
                <a:spcPct val="100000"/>
              </a:lnSpc>
            </a:pPr>
            <a:r>
              <a:rPr sz="1400" spc="-5" dirty="0">
                <a:latin typeface="Arial"/>
                <a:cs typeface="Arial"/>
              </a:rPr>
              <a:t>Add</a:t>
            </a:r>
            <a:r>
              <a:rPr sz="1400" spc="-20" dirty="0">
                <a:latin typeface="Arial"/>
                <a:cs typeface="Arial"/>
              </a:rPr>
              <a:t> </a:t>
            </a:r>
            <a:r>
              <a:rPr sz="1400" dirty="0">
                <a:latin typeface="Arial"/>
                <a:cs typeface="Arial"/>
              </a:rPr>
              <a:t>Photo</a:t>
            </a:r>
            <a:endParaRPr sz="1400">
              <a:latin typeface="Arial"/>
              <a:cs typeface="Arial"/>
            </a:endParaRPr>
          </a:p>
        </p:txBody>
      </p:sp>
      <p:sp>
        <p:nvSpPr>
          <p:cNvPr id="5" name="object 5"/>
          <p:cNvSpPr txBox="1"/>
          <p:nvPr/>
        </p:nvSpPr>
        <p:spPr>
          <a:xfrm>
            <a:off x="4741164" y="1063752"/>
            <a:ext cx="1844039" cy="387413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0"/>
              </a:spcBef>
            </a:pPr>
            <a:endParaRPr sz="1950">
              <a:latin typeface="Times New Roman"/>
              <a:cs typeface="Times New Roman"/>
            </a:endParaRPr>
          </a:p>
          <a:p>
            <a:pPr marL="506095">
              <a:lnSpc>
                <a:spcPct val="100000"/>
              </a:lnSpc>
            </a:pPr>
            <a:r>
              <a:rPr sz="1400" spc="-5" dirty="0">
                <a:latin typeface="Arial"/>
                <a:cs typeface="Arial"/>
              </a:rPr>
              <a:t>Add</a:t>
            </a:r>
            <a:r>
              <a:rPr sz="1400" spc="-20" dirty="0">
                <a:latin typeface="Arial"/>
                <a:cs typeface="Arial"/>
              </a:rPr>
              <a:t> </a:t>
            </a:r>
            <a:r>
              <a:rPr sz="1400" dirty="0">
                <a:latin typeface="Arial"/>
                <a:cs typeface="Arial"/>
              </a:rPr>
              <a:t>Photo</a:t>
            </a:r>
            <a:endParaRPr sz="1400">
              <a:latin typeface="Arial"/>
              <a:cs typeface="Arial"/>
            </a:endParaRPr>
          </a:p>
        </p:txBody>
      </p:sp>
      <p:sp>
        <p:nvSpPr>
          <p:cNvPr id="6" name="object 6"/>
          <p:cNvSpPr txBox="1"/>
          <p:nvPr/>
        </p:nvSpPr>
        <p:spPr>
          <a:xfrm>
            <a:off x="6833616" y="1063752"/>
            <a:ext cx="1844039" cy="387413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0"/>
              </a:spcBef>
            </a:pPr>
            <a:endParaRPr sz="1950">
              <a:latin typeface="Times New Roman"/>
              <a:cs typeface="Times New Roman"/>
            </a:endParaRPr>
          </a:p>
          <a:p>
            <a:pPr marL="506095">
              <a:lnSpc>
                <a:spcPct val="100000"/>
              </a:lnSpc>
            </a:pPr>
            <a:r>
              <a:rPr sz="1400" spc="-5" dirty="0">
                <a:latin typeface="Arial"/>
                <a:cs typeface="Arial"/>
              </a:rPr>
              <a:t>Add</a:t>
            </a:r>
            <a:r>
              <a:rPr sz="1400" spc="-20" dirty="0">
                <a:latin typeface="Arial"/>
                <a:cs typeface="Arial"/>
              </a:rPr>
              <a:t> </a:t>
            </a:r>
            <a:r>
              <a:rPr sz="1400" dirty="0">
                <a:latin typeface="Arial"/>
                <a:cs typeface="Arial"/>
              </a:rPr>
              <a:t>Photo</a:t>
            </a:r>
            <a:endParaRPr sz="1400">
              <a:latin typeface="Arial"/>
              <a:cs typeface="Aria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solidFill>
            <a:srgbClr val="44536A">
              <a:alpha val="19999"/>
            </a:srgbClr>
          </a:solidFill>
        </p:spPr>
        <p:txBody>
          <a:bodyPr wrap="square" lIns="0" tIns="0" rIns="0" bIns="0" rtlCol="0"/>
          <a:lstStyle/>
          <a:p>
            <a:endParaRPr/>
          </a:p>
        </p:txBody>
      </p:sp>
      <p:sp>
        <p:nvSpPr>
          <p:cNvPr id="3" name="object 3"/>
          <p:cNvSpPr/>
          <p:nvPr/>
        </p:nvSpPr>
        <p:spPr>
          <a:xfrm>
            <a:off x="0" y="0"/>
            <a:ext cx="649605" cy="5142230"/>
          </a:xfrm>
          <a:custGeom>
            <a:avLst/>
            <a:gdLst/>
            <a:ahLst/>
            <a:cxnLst/>
            <a:rect l="l" t="t" r="r" b="b"/>
            <a:pathLst>
              <a:path w="649605" h="5142230">
                <a:moveTo>
                  <a:pt x="649147" y="0"/>
                </a:moveTo>
                <a:lnTo>
                  <a:pt x="0" y="0"/>
                </a:lnTo>
                <a:lnTo>
                  <a:pt x="0" y="5141976"/>
                </a:lnTo>
                <a:lnTo>
                  <a:pt x="391769" y="5141976"/>
                </a:lnTo>
                <a:lnTo>
                  <a:pt x="649147" y="0"/>
                </a:lnTo>
                <a:close/>
              </a:path>
            </a:pathLst>
          </a:custGeom>
          <a:solidFill>
            <a:srgbClr val="5A6278">
              <a:alpha val="9802"/>
            </a:srgbClr>
          </a:solidFill>
        </p:spPr>
        <p:txBody>
          <a:bodyPr wrap="square" lIns="0" tIns="0" rIns="0" bIns="0" rtlCol="0"/>
          <a:lstStyle/>
          <a:p>
            <a:endParaRPr/>
          </a:p>
        </p:txBody>
      </p:sp>
      <p:sp>
        <p:nvSpPr>
          <p:cNvPr id="4" name="object 4"/>
          <p:cNvSpPr/>
          <p:nvPr/>
        </p:nvSpPr>
        <p:spPr>
          <a:xfrm>
            <a:off x="0" y="0"/>
            <a:ext cx="500380" cy="5143500"/>
          </a:xfrm>
          <a:custGeom>
            <a:avLst/>
            <a:gdLst/>
            <a:ahLst/>
            <a:cxnLst/>
            <a:rect l="l" t="t" r="r" b="b"/>
            <a:pathLst>
              <a:path w="500380" h="5143500">
                <a:moveTo>
                  <a:pt x="499872" y="0"/>
                </a:moveTo>
                <a:lnTo>
                  <a:pt x="0" y="0"/>
                </a:lnTo>
                <a:lnTo>
                  <a:pt x="0" y="5143500"/>
                </a:lnTo>
                <a:lnTo>
                  <a:pt x="301650" y="5143500"/>
                </a:lnTo>
                <a:lnTo>
                  <a:pt x="499872" y="0"/>
                </a:lnTo>
                <a:close/>
              </a:path>
            </a:pathLst>
          </a:custGeom>
          <a:solidFill>
            <a:srgbClr val="44536A">
              <a:alpha val="9802"/>
            </a:srgbClr>
          </a:solidFill>
        </p:spPr>
        <p:txBody>
          <a:bodyPr wrap="square" lIns="0" tIns="0" rIns="0" bIns="0" rtlCol="0"/>
          <a:lstStyle/>
          <a:p>
            <a:endParaRPr/>
          </a:p>
        </p:txBody>
      </p:sp>
      <p:sp>
        <p:nvSpPr>
          <p:cNvPr id="5" name="object 5"/>
          <p:cNvSpPr/>
          <p:nvPr/>
        </p:nvSpPr>
        <p:spPr>
          <a:xfrm>
            <a:off x="8494776" y="0"/>
            <a:ext cx="649605" cy="5143500"/>
          </a:xfrm>
          <a:custGeom>
            <a:avLst/>
            <a:gdLst/>
            <a:ahLst/>
            <a:cxnLst/>
            <a:rect l="l" t="t" r="r" b="b"/>
            <a:pathLst>
              <a:path w="649604" h="5143500">
                <a:moveTo>
                  <a:pt x="649224" y="0"/>
                </a:moveTo>
                <a:lnTo>
                  <a:pt x="0" y="0"/>
                </a:lnTo>
                <a:lnTo>
                  <a:pt x="257454" y="5143500"/>
                </a:lnTo>
                <a:lnTo>
                  <a:pt x="649224" y="5143500"/>
                </a:lnTo>
                <a:lnTo>
                  <a:pt x="649224" y="0"/>
                </a:lnTo>
                <a:close/>
              </a:path>
            </a:pathLst>
          </a:custGeom>
          <a:solidFill>
            <a:srgbClr val="5A6278">
              <a:alpha val="9802"/>
            </a:srgbClr>
          </a:solidFill>
        </p:spPr>
        <p:txBody>
          <a:bodyPr wrap="square" lIns="0" tIns="0" rIns="0" bIns="0" rtlCol="0"/>
          <a:lstStyle/>
          <a:p>
            <a:endParaRPr/>
          </a:p>
        </p:txBody>
      </p:sp>
      <p:sp>
        <p:nvSpPr>
          <p:cNvPr id="6" name="object 6"/>
          <p:cNvSpPr/>
          <p:nvPr/>
        </p:nvSpPr>
        <p:spPr>
          <a:xfrm>
            <a:off x="8642600" y="1520"/>
            <a:ext cx="501650" cy="5142230"/>
          </a:xfrm>
          <a:custGeom>
            <a:avLst/>
            <a:gdLst/>
            <a:ahLst/>
            <a:cxnLst/>
            <a:rect l="l" t="t" r="r" b="b"/>
            <a:pathLst>
              <a:path w="501650" h="5142230">
                <a:moveTo>
                  <a:pt x="501395" y="0"/>
                </a:moveTo>
                <a:lnTo>
                  <a:pt x="0" y="0"/>
                </a:lnTo>
                <a:lnTo>
                  <a:pt x="198780" y="5141976"/>
                </a:lnTo>
                <a:lnTo>
                  <a:pt x="501395" y="5141976"/>
                </a:lnTo>
                <a:lnTo>
                  <a:pt x="501395" y="0"/>
                </a:lnTo>
                <a:close/>
              </a:path>
            </a:pathLst>
          </a:custGeom>
          <a:solidFill>
            <a:srgbClr val="44536A">
              <a:alpha val="9802"/>
            </a:srgbClr>
          </a:solidFill>
        </p:spPr>
        <p:txBody>
          <a:bodyPr wrap="square" lIns="0" tIns="0" rIns="0" bIns="0" rtlCol="0"/>
          <a:lstStyle/>
          <a:p>
            <a:endParaRPr/>
          </a:p>
        </p:txBody>
      </p:sp>
      <p:sp>
        <p:nvSpPr>
          <p:cNvPr id="7" name="object 7"/>
          <p:cNvSpPr/>
          <p:nvPr/>
        </p:nvSpPr>
        <p:spPr>
          <a:xfrm>
            <a:off x="0" y="4744211"/>
            <a:ext cx="9144000" cy="399415"/>
          </a:xfrm>
          <a:custGeom>
            <a:avLst/>
            <a:gdLst/>
            <a:ahLst/>
            <a:cxnLst/>
            <a:rect l="l" t="t" r="r" b="b"/>
            <a:pathLst>
              <a:path w="9144000" h="399414">
                <a:moveTo>
                  <a:pt x="0" y="399288"/>
                </a:moveTo>
                <a:lnTo>
                  <a:pt x="9144000" y="399288"/>
                </a:lnTo>
                <a:lnTo>
                  <a:pt x="9144000" y="0"/>
                </a:lnTo>
                <a:lnTo>
                  <a:pt x="0" y="0"/>
                </a:lnTo>
                <a:lnTo>
                  <a:pt x="0" y="399288"/>
                </a:lnTo>
                <a:close/>
              </a:path>
            </a:pathLst>
          </a:custGeom>
          <a:solidFill>
            <a:srgbClr val="000000">
              <a:alpha val="14900"/>
            </a:srgbClr>
          </a:solidFill>
        </p:spPr>
        <p:txBody>
          <a:bodyPr wrap="square" lIns="0" tIns="0" rIns="0" bIns="0" rtlCol="0"/>
          <a:lstStyle/>
          <a:p>
            <a:endParaRPr/>
          </a:p>
        </p:txBody>
      </p:sp>
      <p:sp>
        <p:nvSpPr>
          <p:cNvPr id="8" name="object 8"/>
          <p:cNvSpPr txBox="1"/>
          <p:nvPr/>
        </p:nvSpPr>
        <p:spPr>
          <a:xfrm>
            <a:off x="535924" y="252116"/>
            <a:ext cx="5852795" cy="696595"/>
          </a:xfrm>
          <a:prstGeom prst="rect">
            <a:avLst/>
          </a:prstGeom>
        </p:spPr>
        <p:txBody>
          <a:bodyPr vert="horz" wrap="square" lIns="0" tIns="13335" rIns="0" bIns="0" rtlCol="0">
            <a:spAutoFit/>
          </a:bodyPr>
          <a:lstStyle/>
          <a:p>
            <a:pPr marL="12700">
              <a:lnSpc>
                <a:spcPct val="100000"/>
              </a:lnSpc>
              <a:spcBef>
                <a:spcPts val="105"/>
              </a:spcBef>
            </a:pPr>
            <a:r>
              <a:rPr sz="4400" dirty="0">
                <a:latin typeface="Calibri"/>
                <a:cs typeface="Calibri"/>
              </a:rPr>
              <a:t>Stagecraft </a:t>
            </a:r>
            <a:r>
              <a:rPr sz="4400" spc="-5" dirty="0">
                <a:latin typeface="Calibri"/>
                <a:cs typeface="Calibri"/>
              </a:rPr>
              <a:t>is </a:t>
            </a:r>
            <a:r>
              <a:rPr sz="4400" dirty="0">
                <a:latin typeface="Calibri"/>
                <a:cs typeface="Calibri"/>
              </a:rPr>
              <a:t>for</a:t>
            </a:r>
            <a:r>
              <a:rPr sz="4400" spc="-50" dirty="0">
                <a:latin typeface="Calibri"/>
                <a:cs typeface="Calibri"/>
              </a:rPr>
              <a:t> </a:t>
            </a:r>
            <a:r>
              <a:rPr sz="4400" dirty="0">
                <a:latin typeface="Calibri"/>
                <a:cs typeface="Calibri"/>
              </a:rPr>
              <a:t>everyone</a:t>
            </a:r>
            <a:endParaRPr sz="4400">
              <a:latin typeface="Calibri"/>
              <a:cs typeface="Calibri"/>
            </a:endParaRPr>
          </a:p>
        </p:txBody>
      </p:sp>
      <p:sp>
        <p:nvSpPr>
          <p:cNvPr id="9" name="object 9"/>
          <p:cNvSpPr txBox="1"/>
          <p:nvPr/>
        </p:nvSpPr>
        <p:spPr>
          <a:xfrm>
            <a:off x="612806" y="1277918"/>
            <a:ext cx="7914640" cy="1220470"/>
          </a:xfrm>
          <a:prstGeom prst="rect">
            <a:avLst/>
          </a:prstGeom>
        </p:spPr>
        <p:txBody>
          <a:bodyPr vert="horz" wrap="square" lIns="0" tIns="59690" rIns="0" bIns="0" rtlCol="0">
            <a:spAutoFit/>
          </a:bodyPr>
          <a:lstStyle/>
          <a:p>
            <a:pPr marL="12700" marR="5080" algn="ctr">
              <a:lnSpc>
                <a:spcPts val="3030"/>
              </a:lnSpc>
              <a:spcBef>
                <a:spcPts val="470"/>
              </a:spcBef>
            </a:pPr>
            <a:r>
              <a:rPr sz="2800" spc="-5" dirty="0">
                <a:latin typeface="Calibri"/>
                <a:cs typeface="Calibri"/>
              </a:rPr>
              <a:t>If you are </a:t>
            </a:r>
            <a:r>
              <a:rPr sz="2800" spc="-10" dirty="0">
                <a:latin typeface="Calibri"/>
                <a:cs typeface="Calibri"/>
              </a:rPr>
              <a:t>interested in </a:t>
            </a:r>
            <a:r>
              <a:rPr sz="2800" spc="-5" dirty="0">
                <a:latin typeface="Calibri"/>
                <a:cs typeface="Calibri"/>
              </a:rPr>
              <a:t>working with an award </a:t>
            </a:r>
            <a:r>
              <a:rPr sz="2800" spc="-10" dirty="0">
                <a:latin typeface="Calibri"/>
                <a:cs typeface="Calibri"/>
              </a:rPr>
              <a:t>winning  </a:t>
            </a:r>
            <a:r>
              <a:rPr sz="2800" spc="-5" dirty="0">
                <a:latin typeface="Calibri"/>
                <a:cs typeface="Calibri"/>
              </a:rPr>
              <a:t>program and </a:t>
            </a:r>
            <a:r>
              <a:rPr sz="2800" spc="-10" dirty="0">
                <a:latin typeface="Calibri"/>
                <a:cs typeface="Calibri"/>
              </a:rPr>
              <a:t>like getting </a:t>
            </a:r>
            <a:r>
              <a:rPr sz="2800" spc="-5" dirty="0">
                <a:latin typeface="Calibri"/>
                <a:cs typeface="Calibri"/>
              </a:rPr>
              <a:t>your hands </a:t>
            </a:r>
            <a:r>
              <a:rPr sz="2800" spc="-10" dirty="0">
                <a:latin typeface="Calibri"/>
                <a:cs typeface="Calibri"/>
              </a:rPr>
              <a:t>dirty, </a:t>
            </a:r>
            <a:r>
              <a:rPr sz="2800" spc="-5" dirty="0">
                <a:latin typeface="Calibri"/>
                <a:cs typeface="Calibri"/>
              </a:rPr>
              <a:t>you have  come to the </a:t>
            </a:r>
            <a:r>
              <a:rPr sz="2800" spc="-10" dirty="0">
                <a:latin typeface="Calibri"/>
                <a:cs typeface="Calibri"/>
              </a:rPr>
              <a:t>right</a:t>
            </a:r>
            <a:r>
              <a:rPr sz="2800" spc="35" dirty="0">
                <a:latin typeface="Calibri"/>
                <a:cs typeface="Calibri"/>
              </a:rPr>
              <a:t> </a:t>
            </a:r>
            <a:r>
              <a:rPr sz="2800" spc="-5" dirty="0">
                <a:latin typeface="Calibri"/>
                <a:cs typeface="Calibri"/>
              </a:rPr>
              <a:t>place.</a:t>
            </a:r>
            <a:endParaRPr sz="2800">
              <a:latin typeface="Calibri"/>
              <a:cs typeface="Calibri"/>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xfrm>
            <a:off x="2857888" y="690016"/>
            <a:ext cx="3081655" cy="756920"/>
          </a:xfrm>
          <a:prstGeom prst="rect">
            <a:avLst/>
          </a:prstGeom>
        </p:spPr>
        <p:txBody>
          <a:bodyPr vert="horz" wrap="square" lIns="0" tIns="12700" rIns="0" bIns="0" rtlCol="0">
            <a:spAutoFit/>
          </a:bodyPr>
          <a:lstStyle/>
          <a:p>
            <a:pPr marL="12700">
              <a:lnSpc>
                <a:spcPct val="100000"/>
              </a:lnSpc>
              <a:spcBef>
                <a:spcPts val="100"/>
              </a:spcBef>
            </a:pPr>
            <a:r>
              <a:rPr spc="-5" dirty="0"/>
              <a:t>About</a:t>
            </a:r>
            <a:r>
              <a:rPr spc="-70" dirty="0"/>
              <a:t> </a:t>
            </a:r>
            <a:r>
              <a:rPr spc="-5" dirty="0"/>
              <a:t>Me….</a:t>
            </a:r>
          </a:p>
        </p:txBody>
      </p:sp>
      <p:sp>
        <p:nvSpPr>
          <p:cNvPr id="8" name="object 8"/>
          <p:cNvSpPr txBox="1"/>
          <p:nvPr/>
        </p:nvSpPr>
        <p:spPr>
          <a:xfrm>
            <a:off x="639775" y="1778186"/>
            <a:ext cx="7595234" cy="2037080"/>
          </a:xfrm>
          <a:prstGeom prst="rect">
            <a:avLst/>
          </a:prstGeom>
        </p:spPr>
        <p:txBody>
          <a:bodyPr vert="horz" wrap="square" lIns="0" tIns="12700" rIns="0" bIns="0" rtlCol="0">
            <a:spAutoFit/>
          </a:bodyPr>
          <a:lstStyle/>
          <a:p>
            <a:pPr algn="ctr">
              <a:lnSpc>
                <a:spcPct val="100000"/>
              </a:lnSpc>
              <a:spcBef>
                <a:spcPts val="100"/>
              </a:spcBef>
            </a:pPr>
            <a:r>
              <a:rPr sz="2400" spc="-5" dirty="0">
                <a:latin typeface="Calibri"/>
                <a:cs typeface="Calibri"/>
              </a:rPr>
              <a:t>(Insert </a:t>
            </a:r>
            <a:r>
              <a:rPr sz="2400" dirty="0">
                <a:latin typeface="Calibri"/>
                <a:cs typeface="Calibri"/>
              </a:rPr>
              <a:t>Teacher</a:t>
            </a:r>
            <a:r>
              <a:rPr sz="2400" spc="-15" dirty="0">
                <a:latin typeface="Calibri"/>
                <a:cs typeface="Calibri"/>
              </a:rPr>
              <a:t> </a:t>
            </a:r>
            <a:r>
              <a:rPr sz="2400" dirty="0">
                <a:latin typeface="Calibri"/>
                <a:cs typeface="Calibri"/>
              </a:rPr>
              <a:t>Name)</a:t>
            </a:r>
            <a:endParaRPr sz="2400">
              <a:latin typeface="Calibri"/>
              <a:cs typeface="Calibri"/>
            </a:endParaRPr>
          </a:p>
          <a:p>
            <a:pPr>
              <a:lnSpc>
                <a:spcPct val="100000"/>
              </a:lnSpc>
              <a:spcBef>
                <a:spcPts val="5"/>
              </a:spcBef>
            </a:pPr>
            <a:endParaRPr sz="2150">
              <a:latin typeface="Calibri"/>
              <a:cs typeface="Calibri"/>
            </a:endParaRPr>
          </a:p>
          <a:p>
            <a:pPr marL="12065" marR="5080" algn="ctr">
              <a:lnSpc>
                <a:spcPts val="2590"/>
              </a:lnSpc>
            </a:pPr>
            <a:r>
              <a:rPr sz="2400" spc="-5" dirty="0">
                <a:latin typeface="Calibri"/>
                <a:cs typeface="Calibri"/>
              </a:rPr>
              <a:t>Add more slides </a:t>
            </a:r>
            <a:r>
              <a:rPr sz="2400" dirty="0">
                <a:latin typeface="Calibri"/>
                <a:cs typeface="Calibri"/>
              </a:rPr>
              <a:t>with images that reflect </a:t>
            </a:r>
            <a:r>
              <a:rPr sz="2400" spc="-5" dirty="0">
                <a:latin typeface="Calibri"/>
                <a:cs typeface="Calibri"/>
              </a:rPr>
              <a:t>your teaching style</a:t>
            </a:r>
            <a:r>
              <a:rPr sz="2400" spc="-100" dirty="0">
                <a:latin typeface="Calibri"/>
                <a:cs typeface="Calibri"/>
              </a:rPr>
              <a:t> </a:t>
            </a:r>
            <a:r>
              <a:rPr sz="2400" dirty="0">
                <a:latin typeface="Calibri"/>
                <a:cs typeface="Calibri"/>
              </a:rPr>
              <a:t>-  refrain </a:t>
            </a:r>
            <a:r>
              <a:rPr sz="2400" spc="-5" dirty="0">
                <a:latin typeface="Calibri"/>
                <a:cs typeface="Calibri"/>
              </a:rPr>
              <a:t>from overly personal </a:t>
            </a:r>
            <a:r>
              <a:rPr sz="2400" dirty="0">
                <a:latin typeface="Calibri"/>
                <a:cs typeface="Calibri"/>
              </a:rPr>
              <a:t>images </a:t>
            </a:r>
            <a:r>
              <a:rPr sz="2400" spc="-5" dirty="0">
                <a:latin typeface="Calibri"/>
                <a:cs typeface="Calibri"/>
              </a:rPr>
              <a:t>or</a:t>
            </a:r>
            <a:r>
              <a:rPr sz="2400" spc="-45" dirty="0">
                <a:latin typeface="Calibri"/>
                <a:cs typeface="Calibri"/>
              </a:rPr>
              <a:t> </a:t>
            </a:r>
            <a:r>
              <a:rPr sz="2400" dirty="0">
                <a:latin typeface="Calibri"/>
                <a:cs typeface="Calibri"/>
              </a:rPr>
              <a:t>text.</a:t>
            </a:r>
            <a:endParaRPr sz="2400">
              <a:latin typeface="Calibri"/>
              <a:cs typeface="Calibri"/>
            </a:endParaRPr>
          </a:p>
          <a:p>
            <a:pPr>
              <a:lnSpc>
                <a:spcPct val="100000"/>
              </a:lnSpc>
              <a:spcBef>
                <a:spcPts val="10"/>
              </a:spcBef>
            </a:pPr>
            <a:endParaRPr sz="1850">
              <a:latin typeface="Calibri"/>
              <a:cs typeface="Calibri"/>
            </a:endParaRPr>
          </a:p>
          <a:p>
            <a:pPr algn="ctr">
              <a:lnSpc>
                <a:spcPct val="100000"/>
              </a:lnSpc>
            </a:pPr>
            <a:r>
              <a:rPr sz="2400" spc="-5" dirty="0">
                <a:latin typeface="Calibri"/>
                <a:cs typeface="Calibri"/>
              </a:rPr>
              <a:t>Let </a:t>
            </a:r>
            <a:r>
              <a:rPr sz="2400" dirty="0">
                <a:latin typeface="Calibri"/>
                <a:cs typeface="Calibri"/>
              </a:rPr>
              <a:t>them see </a:t>
            </a:r>
            <a:r>
              <a:rPr sz="2400" spc="-5" dirty="0">
                <a:latin typeface="Calibri"/>
                <a:cs typeface="Calibri"/>
              </a:rPr>
              <a:t>your passion for learning and</a:t>
            </a:r>
            <a:r>
              <a:rPr sz="2400" spc="-45" dirty="0">
                <a:latin typeface="Calibri"/>
                <a:cs typeface="Calibri"/>
              </a:rPr>
              <a:t> </a:t>
            </a:r>
            <a:r>
              <a:rPr sz="2400" dirty="0">
                <a:latin typeface="Calibri"/>
                <a:cs typeface="Calibri"/>
              </a:rPr>
              <a:t>theatre</a:t>
            </a:r>
            <a:endParaRPr sz="2400">
              <a:latin typeface="Calibri"/>
              <a:cs typeface="Calibri"/>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0474" y="670703"/>
            <a:ext cx="4421505"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Trebuchet MS"/>
                <a:cs typeface="Trebuchet MS"/>
              </a:rPr>
              <a:t>Remind 101 </a:t>
            </a:r>
            <a:r>
              <a:rPr sz="1400" dirty="0">
                <a:latin typeface="Trebuchet MS"/>
                <a:cs typeface="Trebuchet MS"/>
              </a:rPr>
              <a:t>- Use for </a:t>
            </a:r>
            <a:r>
              <a:rPr sz="1400" spc="-5" dirty="0">
                <a:latin typeface="Trebuchet MS"/>
                <a:cs typeface="Trebuchet MS"/>
              </a:rPr>
              <a:t>class communication and updates</a:t>
            </a:r>
            <a:endParaRPr sz="1400">
              <a:latin typeface="Trebuchet MS"/>
              <a:cs typeface="Trebuchet MS"/>
            </a:endParaRPr>
          </a:p>
        </p:txBody>
      </p:sp>
      <p:sp>
        <p:nvSpPr>
          <p:cNvPr id="3" name="object 3"/>
          <p:cNvSpPr txBox="1"/>
          <p:nvPr/>
        </p:nvSpPr>
        <p:spPr>
          <a:xfrm>
            <a:off x="310652" y="1097394"/>
            <a:ext cx="4885055" cy="452755"/>
          </a:xfrm>
          <a:prstGeom prst="rect">
            <a:avLst/>
          </a:prstGeom>
        </p:spPr>
        <p:txBody>
          <a:bodyPr vert="horz" wrap="square" lIns="0" tIns="13335" rIns="0" bIns="0" rtlCol="0">
            <a:spAutoFit/>
          </a:bodyPr>
          <a:lstStyle/>
          <a:p>
            <a:pPr marL="12700">
              <a:lnSpc>
                <a:spcPct val="100000"/>
              </a:lnSpc>
              <a:spcBef>
                <a:spcPts val="105"/>
              </a:spcBef>
            </a:pPr>
            <a:r>
              <a:rPr sz="1400" spc="-5" dirty="0">
                <a:latin typeface="Trebuchet MS"/>
                <a:cs typeface="Trebuchet MS"/>
              </a:rPr>
              <a:t>Student Email </a:t>
            </a:r>
            <a:r>
              <a:rPr sz="1400" dirty="0">
                <a:latin typeface="Trebuchet MS"/>
                <a:cs typeface="Trebuchet MS"/>
              </a:rPr>
              <a:t>Access - get </a:t>
            </a:r>
            <a:r>
              <a:rPr sz="1400" spc="-5" dirty="0">
                <a:latin typeface="Trebuchet MS"/>
                <a:cs typeface="Trebuchet MS"/>
              </a:rPr>
              <a:t>from </a:t>
            </a:r>
            <a:r>
              <a:rPr sz="1400" dirty="0">
                <a:latin typeface="Trebuchet MS"/>
                <a:cs typeface="Trebuchet MS"/>
              </a:rPr>
              <a:t>your </a:t>
            </a:r>
            <a:r>
              <a:rPr sz="1400" spc="-5" dirty="0">
                <a:latin typeface="Trebuchet MS"/>
                <a:cs typeface="Trebuchet MS"/>
              </a:rPr>
              <a:t>AP </a:t>
            </a:r>
            <a:r>
              <a:rPr sz="1400" dirty="0">
                <a:latin typeface="Trebuchet MS"/>
                <a:cs typeface="Trebuchet MS"/>
              </a:rPr>
              <a:t>or</a:t>
            </a:r>
            <a:r>
              <a:rPr sz="1400" spc="-80" dirty="0">
                <a:latin typeface="Trebuchet MS"/>
                <a:cs typeface="Trebuchet MS"/>
              </a:rPr>
              <a:t> </a:t>
            </a:r>
            <a:r>
              <a:rPr sz="1400" spc="-5" dirty="0">
                <a:latin typeface="Trebuchet MS"/>
                <a:cs typeface="Trebuchet MS"/>
              </a:rPr>
              <a:t>registrar</a:t>
            </a:r>
            <a:endParaRPr sz="1400">
              <a:latin typeface="Trebuchet MS"/>
              <a:cs typeface="Trebuchet MS"/>
            </a:endParaRPr>
          </a:p>
          <a:p>
            <a:pPr marL="152400">
              <a:lnSpc>
                <a:spcPct val="100000"/>
              </a:lnSpc>
              <a:tabLst>
                <a:tab pos="469265" algn="l"/>
              </a:tabLst>
            </a:pPr>
            <a:r>
              <a:rPr sz="1400" dirty="0">
                <a:solidFill>
                  <a:srgbClr val="FFFFFF"/>
                </a:solidFill>
                <a:latin typeface="Trebuchet MS"/>
                <a:cs typeface="Trebuchet MS"/>
              </a:rPr>
              <a:t>-	</a:t>
            </a:r>
            <a:r>
              <a:rPr sz="1400" spc="-5" dirty="0">
                <a:latin typeface="Trebuchet MS"/>
                <a:cs typeface="Trebuchet MS"/>
              </a:rPr>
              <a:t>Have students </a:t>
            </a:r>
            <a:r>
              <a:rPr sz="1400" dirty="0">
                <a:latin typeface="Trebuchet MS"/>
                <a:cs typeface="Trebuchet MS"/>
              </a:rPr>
              <a:t>either </a:t>
            </a:r>
            <a:r>
              <a:rPr sz="1400" spc="-5" dirty="0">
                <a:latin typeface="Trebuchet MS"/>
                <a:cs typeface="Trebuchet MS"/>
              </a:rPr>
              <a:t>access </a:t>
            </a:r>
            <a:r>
              <a:rPr sz="1400" dirty="0">
                <a:latin typeface="Trebuchet MS"/>
                <a:cs typeface="Trebuchet MS"/>
              </a:rPr>
              <a:t>or set up </a:t>
            </a:r>
            <a:r>
              <a:rPr sz="1400" spc="-5" dirty="0">
                <a:latin typeface="Trebuchet MS"/>
                <a:cs typeface="Trebuchet MS"/>
              </a:rPr>
              <a:t>an email</a:t>
            </a:r>
            <a:r>
              <a:rPr sz="1400" spc="-70" dirty="0">
                <a:latin typeface="Trebuchet MS"/>
                <a:cs typeface="Trebuchet MS"/>
              </a:rPr>
              <a:t> </a:t>
            </a:r>
            <a:r>
              <a:rPr sz="1400" dirty="0">
                <a:latin typeface="Trebuchet MS"/>
                <a:cs typeface="Trebuchet MS"/>
              </a:rPr>
              <a:t>account</a:t>
            </a:r>
            <a:endParaRPr sz="1400">
              <a:latin typeface="Trebuchet MS"/>
              <a:cs typeface="Trebuchet MS"/>
            </a:endParaRPr>
          </a:p>
        </p:txBody>
      </p:sp>
      <p:sp>
        <p:nvSpPr>
          <p:cNvPr id="4" name="object 4"/>
          <p:cNvSpPr txBox="1"/>
          <p:nvPr/>
        </p:nvSpPr>
        <p:spPr>
          <a:xfrm>
            <a:off x="310492" y="1737474"/>
            <a:ext cx="5375910" cy="452755"/>
          </a:xfrm>
          <a:prstGeom prst="rect">
            <a:avLst/>
          </a:prstGeom>
        </p:spPr>
        <p:txBody>
          <a:bodyPr vert="horz" wrap="square" lIns="0" tIns="13335" rIns="0" bIns="0" rtlCol="0">
            <a:spAutoFit/>
          </a:bodyPr>
          <a:lstStyle/>
          <a:p>
            <a:pPr marL="12700">
              <a:lnSpc>
                <a:spcPct val="100000"/>
              </a:lnSpc>
              <a:spcBef>
                <a:spcPts val="105"/>
              </a:spcBef>
            </a:pPr>
            <a:r>
              <a:rPr sz="1400" dirty="0">
                <a:latin typeface="Trebuchet MS"/>
                <a:cs typeface="Trebuchet MS"/>
              </a:rPr>
              <a:t>Google </a:t>
            </a:r>
            <a:r>
              <a:rPr sz="1400" spc="-5" dirty="0">
                <a:latin typeface="Trebuchet MS"/>
                <a:cs typeface="Trebuchet MS"/>
              </a:rPr>
              <a:t>Drive</a:t>
            </a:r>
            <a:r>
              <a:rPr sz="1400" spc="-15" dirty="0">
                <a:latin typeface="Trebuchet MS"/>
                <a:cs typeface="Trebuchet MS"/>
              </a:rPr>
              <a:t> </a:t>
            </a:r>
            <a:r>
              <a:rPr sz="1400" dirty="0">
                <a:latin typeface="Trebuchet MS"/>
                <a:cs typeface="Trebuchet MS"/>
              </a:rPr>
              <a:t>-</a:t>
            </a:r>
            <a:endParaRPr sz="1400">
              <a:latin typeface="Trebuchet MS"/>
              <a:cs typeface="Trebuchet MS"/>
            </a:endParaRPr>
          </a:p>
          <a:p>
            <a:pPr marL="152400">
              <a:lnSpc>
                <a:spcPct val="100000"/>
              </a:lnSpc>
              <a:tabLst>
                <a:tab pos="469265" algn="l"/>
              </a:tabLst>
            </a:pPr>
            <a:r>
              <a:rPr sz="1400" dirty="0">
                <a:solidFill>
                  <a:srgbClr val="FFFFFF"/>
                </a:solidFill>
                <a:latin typeface="Trebuchet MS"/>
                <a:cs typeface="Trebuchet MS"/>
              </a:rPr>
              <a:t>-	</a:t>
            </a:r>
            <a:r>
              <a:rPr sz="1400" spc="-5" dirty="0">
                <a:latin typeface="Trebuchet MS"/>
                <a:cs typeface="Trebuchet MS"/>
              </a:rPr>
              <a:t>Have students </a:t>
            </a:r>
            <a:r>
              <a:rPr sz="1400" dirty="0">
                <a:latin typeface="Trebuchet MS"/>
                <a:cs typeface="Trebuchet MS"/>
              </a:rPr>
              <a:t>log </a:t>
            </a:r>
            <a:r>
              <a:rPr sz="1400" spc="-5" dirty="0">
                <a:latin typeface="Trebuchet MS"/>
                <a:cs typeface="Trebuchet MS"/>
              </a:rPr>
              <a:t>in and create </a:t>
            </a:r>
            <a:r>
              <a:rPr sz="1400" dirty="0">
                <a:latin typeface="Trebuchet MS"/>
                <a:cs typeface="Trebuchet MS"/>
              </a:rPr>
              <a:t>a google </a:t>
            </a:r>
            <a:r>
              <a:rPr sz="1400" spc="-5" dirty="0">
                <a:latin typeface="Trebuchet MS"/>
                <a:cs typeface="Trebuchet MS"/>
              </a:rPr>
              <a:t>drive </a:t>
            </a:r>
            <a:r>
              <a:rPr sz="1400" dirty="0">
                <a:latin typeface="Trebuchet MS"/>
                <a:cs typeface="Trebuchet MS"/>
              </a:rPr>
              <a:t>account</a:t>
            </a:r>
            <a:r>
              <a:rPr sz="1400" spc="-50" dirty="0">
                <a:latin typeface="Trebuchet MS"/>
                <a:cs typeface="Trebuchet MS"/>
              </a:rPr>
              <a:t> </a:t>
            </a:r>
            <a:r>
              <a:rPr sz="1400" spc="-5" dirty="0">
                <a:latin typeface="Trebuchet MS"/>
                <a:cs typeface="Trebuchet MS"/>
              </a:rPr>
              <a:t>(free)</a:t>
            </a:r>
            <a:endParaRPr sz="1400">
              <a:latin typeface="Trebuchet MS"/>
              <a:cs typeface="Trebuchet MS"/>
            </a:endParaRPr>
          </a:p>
        </p:txBody>
      </p:sp>
      <p:sp>
        <p:nvSpPr>
          <p:cNvPr id="5" name="object 5"/>
          <p:cNvSpPr txBox="1"/>
          <p:nvPr/>
        </p:nvSpPr>
        <p:spPr>
          <a:xfrm>
            <a:off x="6077711" y="396240"/>
            <a:ext cx="1346200" cy="1757680"/>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spcBef>
                <a:spcPts val="5"/>
              </a:spcBef>
            </a:pPr>
            <a:endParaRPr sz="1550">
              <a:latin typeface="Times New Roman"/>
              <a:cs typeface="Times New Roman"/>
            </a:endParaRPr>
          </a:p>
          <a:p>
            <a:pPr marL="91440">
              <a:lnSpc>
                <a:spcPct val="100000"/>
              </a:lnSpc>
            </a:pPr>
            <a:r>
              <a:rPr sz="1400" spc="-5" dirty="0">
                <a:latin typeface="Arial"/>
                <a:cs typeface="Arial"/>
              </a:rPr>
              <a:t>Remind</a:t>
            </a:r>
            <a:r>
              <a:rPr sz="1400" spc="-35" dirty="0">
                <a:latin typeface="Arial"/>
                <a:cs typeface="Arial"/>
              </a:rPr>
              <a:t> </a:t>
            </a:r>
            <a:r>
              <a:rPr sz="1400" spc="-5" dirty="0">
                <a:latin typeface="Arial"/>
                <a:cs typeface="Arial"/>
              </a:rPr>
              <a:t>101</a:t>
            </a:r>
            <a:endParaRPr sz="1400">
              <a:latin typeface="Arial"/>
              <a:cs typeface="Arial"/>
            </a:endParaRPr>
          </a:p>
          <a:p>
            <a:pPr>
              <a:lnSpc>
                <a:spcPct val="100000"/>
              </a:lnSpc>
              <a:spcBef>
                <a:spcPts val="10"/>
              </a:spcBef>
            </a:pPr>
            <a:endParaRPr sz="1450">
              <a:latin typeface="Arial"/>
              <a:cs typeface="Arial"/>
            </a:endParaRPr>
          </a:p>
          <a:p>
            <a:pPr marL="91440" marR="358140">
              <a:lnSpc>
                <a:spcPct val="100000"/>
              </a:lnSpc>
              <a:tabLst>
                <a:tab pos="866775" algn="l"/>
              </a:tabLst>
            </a:pPr>
            <a:r>
              <a:rPr sz="1400" spc="-10" dirty="0">
                <a:latin typeface="Arial"/>
                <a:cs typeface="Arial"/>
              </a:rPr>
              <a:t>Text</a:t>
            </a:r>
            <a:r>
              <a:rPr sz="1400" spc="-70" dirty="0">
                <a:latin typeface="Arial"/>
                <a:cs typeface="Arial"/>
              </a:rPr>
              <a:t> </a:t>
            </a:r>
            <a:r>
              <a:rPr sz="1400" spc="-5" dirty="0">
                <a:latin typeface="Arial"/>
                <a:cs typeface="Arial"/>
              </a:rPr>
              <a:t>81010  </a:t>
            </a:r>
            <a:r>
              <a:rPr sz="1400" dirty="0">
                <a:latin typeface="Arial"/>
                <a:cs typeface="Arial"/>
              </a:rPr>
              <a:t>@</a:t>
            </a:r>
            <a:r>
              <a:rPr sz="1400" u="sng" dirty="0">
                <a:uFill>
                  <a:solidFill>
                    <a:srgbClr val="000000"/>
                  </a:solidFill>
                </a:uFill>
                <a:latin typeface="Arial"/>
                <a:cs typeface="Arial"/>
              </a:rPr>
              <a:t> 	</a:t>
            </a:r>
            <a:endParaRPr sz="1400">
              <a:latin typeface="Arial"/>
              <a:cs typeface="Arial"/>
            </a:endParaRPr>
          </a:p>
        </p:txBody>
      </p:sp>
      <p:sp>
        <p:nvSpPr>
          <p:cNvPr id="6" name="object 6"/>
          <p:cNvSpPr txBox="1"/>
          <p:nvPr/>
        </p:nvSpPr>
        <p:spPr>
          <a:xfrm>
            <a:off x="1686032" y="3085418"/>
            <a:ext cx="1668780" cy="239395"/>
          </a:xfrm>
          <a:prstGeom prst="rect">
            <a:avLst/>
          </a:prstGeom>
        </p:spPr>
        <p:txBody>
          <a:bodyPr vert="horz" wrap="square" lIns="0" tIns="12700" rIns="0" bIns="0" rtlCol="0">
            <a:spAutoFit/>
          </a:bodyPr>
          <a:lstStyle/>
          <a:p>
            <a:pPr marL="12700">
              <a:lnSpc>
                <a:spcPct val="100000"/>
              </a:lnSpc>
              <a:spcBef>
                <a:spcPts val="100"/>
              </a:spcBef>
            </a:pPr>
            <a:r>
              <a:rPr sz="1400" b="1" dirty="0">
                <a:latin typeface="Trebuchet MS"/>
                <a:cs typeface="Trebuchet MS"/>
              </a:rPr>
              <a:t>MY EMAIL</a:t>
            </a:r>
            <a:r>
              <a:rPr sz="1400" b="1" spc="-70" dirty="0">
                <a:latin typeface="Trebuchet MS"/>
                <a:cs typeface="Trebuchet MS"/>
              </a:rPr>
              <a:t> </a:t>
            </a:r>
            <a:r>
              <a:rPr sz="1400" b="1" spc="-5" dirty="0">
                <a:latin typeface="Trebuchet MS"/>
                <a:cs typeface="Trebuchet MS"/>
              </a:rPr>
              <a:t>ADDRESS:</a:t>
            </a:r>
            <a:endParaRPr sz="1400">
              <a:latin typeface="Trebuchet MS"/>
              <a:cs typeface="Trebuchet MS"/>
            </a:endParaRPr>
          </a:p>
        </p:txBody>
      </p:sp>
      <p:sp>
        <p:nvSpPr>
          <p:cNvPr id="7" name="object 7"/>
          <p:cNvSpPr/>
          <p:nvPr/>
        </p:nvSpPr>
        <p:spPr>
          <a:xfrm>
            <a:off x="3391992" y="3296397"/>
            <a:ext cx="3044190" cy="0"/>
          </a:xfrm>
          <a:custGeom>
            <a:avLst/>
            <a:gdLst/>
            <a:ahLst/>
            <a:cxnLst/>
            <a:rect l="l" t="t" r="r" b="b"/>
            <a:pathLst>
              <a:path w="3044190">
                <a:moveTo>
                  <a:pt x="0" y="0"/>
                </a:moveTo>
                <a:lnTo>
                  <a:pt x="3043849" y="0"/>
                </a:lnTo>
              </a:path>
            </a:pathLst>
          </a:custGeom>
          <a:ln w="18187">
            <a:solidFill>
              <a:srgbClr val="000000"/>
            </a:solidFill>
          </a:ln>
        </p:spPr>
        <p:txBody>
          <a:bodyPr wrap="square" lIns="0" tIns="0" rIns="0" bIns="0" rtlCol="0"/>
          <a:lstStyle/>
          <a:p>
            <a:endParaRPr/>
          </a:p>
        </p:txBody>
      </p:sp>
      <p:sp>
        <p:nvSpPr>
          <p:cNvPr id="8" name="object 8"/>
          <p:cNvSpPr txBox="1"/>
          <p:nvPr/>
        </p:nvSpPr>
        <p:spPr>
          <a:xfrm>
            <a:off x="993662" y="4112473"/>
            <a:ext cx="5373370" cy="66611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Trebuchet MS"/>
                <a:cs typeface="Trebuchet MS"/>
              </a:rPr>
              <a:t>(</a:t>
            </a:r>
            <a:r>
              <a:rPr sz="1400" b="1" spc="-5" dirty="0">
                <a:latin typeface="Trebuchet MS"/>
                <a:cs typeface="Trebuchet MS"/>
              </a:rPr>
              <a:t>Once you have set up your </a:t>
            </a:r>
            <a:r>
              <a:rPr sz="1400" b="1" dirty="0">
                <a:latin typeface="Trebuchet MS"/>
                <a:cs typeface="Trebuchet MS"/>
              </a:rPr>
              <a:t>google slide - </a:t>
            </a:r>
            <a:r>
              <a:rPr sz="1400" b="1" spc="-5" dirty="0">
                <a:latin typeface="Trebuchet MS"/>
                <a:cs typeface="Trebuchet MS"/>
              </a:rPr>
              <a:t>share with </a:t>
            </a:r>
            <a:r>
              <a:rPr sz="1400" b="1" spc="5" dirty="0">
                <a:latin typeface="Trebuchet MS"/>
                <a:cs typeface="Trebuchet MS"/>
              </a:rPr>
              <a:t>my</a:t>
            </a:r>
            <a:r>
              <a:rPr sz="1400" b="1" spc="-70" dirty="0">
                <a:latin typeface="Trebuchet MS"/>
                <a:cs typeface="Trebuchet MS"/>
              </a:rPr>
              <a:t> </a:t>
            </a:r>
            <a:r>
              <a:rPr sz="1400" b="1" dirty="0">
                <a:latin typeface="Trebuchet MS"/>
                <a:cs typeface="Trebuchet MS"/>
              </a:rPr>
              <a:t>email.</a:t>
            </a:r>
            <a:endParaRPr sz="1400">
              <a:latin typeface="Trebuchet MS"/>
              <a:cs typeface="Trebuchet MS"/>
            </a:endParaRPr>
          </a:p>
          <a:p>
            <a:pPr>
              <a:lnSpc>
                <a:spcPct val="100000"/>
              </a:lnSpc>
            </a:pPr>
            <a:endParaRPr sz="1450">
              <a:latin typeface="Trebuchet MS"/>
              <a:cs typeface="Trebuchet MS"/>
            </a:endParaRPr>
          </a:p>
          <a:p>
            <a:pPr marL="12700">
              <a:lnSpc>
                <a:spcPct val="100000"/>
              </a:lnSpc>
            </a:pPr>
            <a:r>
              <a:rPr sz="1400" b="1" dirty="0">
                <a:latin typeface="Trebuchet MS"/>
                <a:cs typeface="Trebuchet MS"/>
              </a:rPr>
              <a:t>Save </a:t>
            </a:r>
            <a:r>
              <a:rPr sz="1400" b="1" spc="-5" dirty="0">
                <a:latin typeface="Trebuchet MS"/>
                <a:cs typeface="Trebuchet MS"/>
              </a:rPr>
              <a:t>your </a:t>
            </a:r>
            <a:r>
              <a:rPr sz="1400" b="1" dirty="0">
                <a:latin typeface="Trebuchet MS"/>
                <a:cs typeface="Trebuchet MS"/>
              </a:rPr>
              <a:t>slide </a:t>
            </a:r>
            <a:r>
              <a:rPr sz="1400" b="1" spc="-5" dirty="0">
                <a:latin typeface="Trebuchet MS"/>
                <a:cs typeface="Trebuchet MS"/>
              </a:rPr>
              <a:t>presentation as</a:t>
            </a:r>
            <a:r>
              <a:rPr sz="1400" b="1" spc="10" dirty="0">
                <a:latin typeface="Trebuchet MS"/>
                <a:cs typeface="Trebuchet MS"/>
              </a:rPr>
              <a:t> </a:t>
            </a:r>
            <a:r>
              <a:rPr sz="1400" b="1" spc="-5" dirty="0">
                <a:latin typeface="Trebuchet MS"/>
                <a:cs typeface="Trebuchet MS"/>
              </a:rPr>
              <a:t>Firstname.lastname.classperiod)</a:t>
            </a:r>
            <a:endParaRPr sz="1400">
              <a:latin typeface="Trebuchet MS"/>
              <a:cs typeface="Trebuchet MS"/>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0600" y="277368"/>
            <a:ext cx="6118859" cy="4588763"/>
          </a:xfrm>
          <a:prstGeom prst="rect">
            <a:avLst/>
          </a:prstGeom>
          <a:blipFill>
            <a:blip r:embed="rId4"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xfrm>
            <a:off x="3947179" y="1154407"/>
            <a:ext cx="1375410" cy="482600"/>
          </a:xfrm>
          <a:prstGeom prst="rect">
            <a:avLst/>
          </a:prstGeom>
        </p:spPr>
        <p:txBody>
          <a:bodyPr vert="horz" wrap="square" lIns="0" tIns="12700" rIns="0" bIns="0" rtlCol="0">
            <a:spAutoFit/>
          </a:bodyPr>
          <a:lstStyle/>
          <a:p>
            <a:pPr marL="12700">
              <a:lnSpc>
                <a:spcPct val="100000"/>
              </a:lnSpc>
              <a:spcBef>
                <a:spcPts val="100"/>
              </a:spcBef>
            </a:pPr>
            <a:r>
              <a:rPr sz="3000" b="1" spc="-5" dirty="0">
                <a:latin typeface="Trebuchet MS"/>
                <a:cs typeface="Trebuchet MS"/>
              </a:rPr>
              <a:t>course?</a:t>
            </a:r>
            <a:endParaRPr sz="3000">
              <a:latin typeface="Trebuchet MS"/>
              <a:cs typeface="Trebuchet MS"/>
            </a:endParaRPr>
          </a:p>
        </p:txBody>
      </p:sp>
      <p:sp>
        <p:nvSpPr>
          <p:cNvPr id="8" name="object 8"/>
          <p:cNvSpPr txBox="1"/>
          <p:nvPr/>
        </p:nvSpPr>
        <p:spPr>
          <a:xfrm>
            <a:off x="1213853" y="1832287"/>
            <a:ext cx="6842125" cy="2712085"/>
          </a:xfrm>
          <a:prstGeom prst="rect">
            <a:avLst/>
          </a:prstGeom>
        </p:spPr>
        <p:txBody>
          <a:bodyPr vert="horz" wrap="square" lIns="0" tIns="12700" rIns="0" bIns="0" rtlCol="0">
            <a:spAutoFit/>
          </a:bodyPr>
          <a:lstStyle/>
          <a:p>
            <a:pPr marL="400685">
              <a:lnSpc>
                <a:spcPct val="100000"/>
              </a:lnSpc>
              <a:spcBef>
                <a:spcPts val="100"/>
              </a:spcBef>
            </a:pPr>
            <a:r>
              <a:rPr sz="2400" b="1" spc="-5" dirty="0">
                <a:latin typeface="Trebuchet MS"/>
                <a:cs typeface="Trebuchet MS"/>
              </a:rPr>
              <a:t>(Insert your **website or Google drive</a:t>
            </a:r>
            <a:r>
              <a:rPr sz="2400" b="1" spc="5" dirty="0">
                <a:latin typeface="Trebuchet MS"/>
                <a:cs typeface="Trebuchet MS"/>
              </a:rPr>
              <a:t> </a:t>
            </a:r>
            <a:r>
              <a:rPr sz="2400" b="1" spc="-5" dirty="0">
                <a:latin typeface="Trebuchet MS"/>
                <a:cs typeface="Trebuchet MS"/>
              </a:rPr>
              <a:t>here)</a:t>
            </a:r>
            <a:endParaRPr sz="2400">
              <a:latin typeface="Trebuchet MS"/>
              <a:cs typeface="Trebuchet MS"/>
            </a:endParaRPr>
          </a:p>
          <a:p>
            <a:pPr>
              <a:lnSpc>
                <a:spcPct val="100000"/>
              </a:lnSpc>
              <a:spcBef>
                <a:spcPts val="20"/>
              </a:spcBef>
            </a:pPr>
            <a:endParaRPr sz="2200">
              <a:latin typeface="Trebuchet MS"/>
              <a:cs typeface="Trebuchet MS"/>
            </a:endParaRPr>
          </a:p>
          <a:p>
            <a:pPr algn="ctr">
              <a:lnSpc>
                <a:spcPct val="100000"/>
              </a:lnSpc>
            </a:pPr>
            <a:r>
              <a:rPr sz="2400" dirty="0">
                <a:latin typeface="Calibri"/>
                <a:cs typeface="Calibri"/>
              </a:rPr>
              <a:t>We will </a:t>
            </a:r>
            <a:r>
              <a:rPr sz="2400" spc="-5" dirty="0">
                <a:latin typeface="Calibri"/>
                <a:cs typeface="Calibri"/>
              </a:rPr>
              <a:t>be using this website </a:t>
            </a:r>
            <a:r>
              <a:rPr sz="2400" dirty="0">
                <a:latin typeface="Calibri"/>
                <a:cs typeface="Calibri"/>
              </a:rPr>
              <a:t>all</a:t>
            </a:r>
            <a:r>
              <a:rPr sz="2400" spc="-50" dirty="0">
                <a:latin typeface="Calibri"/>
                <a:cs typeface="Calibri"/>
              </a:rPr>
              <a:t> </a:t>
            </a:r>
            <a:r>
              <a:rPr sz="2400" dirty="0">
                <a:latin typeface="Calibri"/>
                <a:cs typeface="Calibri"/>
              </a:rPr>
              <a:t>year!</a:t>
            </a:r>
            <a:endParaRPr sz="2400">
              <a:latin typeface="Calibri"/>
              <a:cs typeface="Calibri"/>
            </a:endParaRPr>
          </a:p>
          <a:p>
            <a:pPr>
              <a:lnSpc>
                <a:spcPct val="100000"/>
              </a:lnSpc>
              <a:spcBef>
                <a:spcPts val="5"/>
              </a:spcBef>
            </a:pPr>
            <a:endParaRPr sz="2150">
              <a:latin typeface="Calibri"/>
              <a:cs typeface="Calibri"/>
            </a:endParaRPr>
          </a:p>
          <a:p>
            <a:pPr marL="12700" marR="5080" algn="ctr">
              <a:lnSpc>
                <a:spcPts val="2590"/>
              </a:lnSpc>
              <a:spcBef>
                <a:spcPts val="5"/>
              </a:spcBef>
            </a:pPr>
            <a:r>
              <a:rPr sz="2400" dirty="0">
                <a:latin typeface="Calibri"/>
                <a:cs typeface="Calibri"/>
              </a:rPr>
              <a:t>** Weebly is a very easy website </a:t>
            </a:r>
            <a:r>
              <a:rPr sz="2400" spc="-5" dirty="0">
                <a:latin typeface="Calibri"/>
                <a:cs typeface="Calibri"/>
              </a:rPr>
              <a:t>developer </a:t>
            </a:r>
            <a:r>
              <a:rPr sz="2400" dirty="0">
                <a:latin typeface="Calibri"/>
                <a:cs typeface="Calibri"/>
              </a:rPr>
              <a:t>to </a:t>
            </a:r>
            <a:r>
              <a:rPr sz="2400" spc="-5" dirty="0">
                <a:latin typeface="Calibri"/>
                <a:cs typeface="Calibri"/>
              </a:rPr>
              <a:t>use</a:t>
            </a:r>
            <a:r>
              <a:rPr sz="2400" spc="-85" dirty="0">
                <a:latin typeface="Calibri"/>
                <a:cs typeface="Calibri"/>
              </a:rPr>
              <a:t> </a:t>
            </a:r>
            <a:r>
              <a:rPr sz="2400" dirty="0">
                <a:latin typeface="Calibri"/>
                <a:cs typeface="Calibri"/>
              </a:rPr>
              <a:t>click  </a:t>
            </a:r>
            <a:r>
              <a:rPr sz="2400" spc="-5" dirty="0">
                <a:latin typeface="Calibri"/>
                <a:cs typeface="Calibri"/>
              </a:rPr>
              <a:t>below </a:t>
            </a:r>
            <a:r>
              <a:rPr sz="2400" dirty="0">
                <a:latin typeface="Calibri"/>
                <a:cs typeface="Calibri"/>
              </a:rPr>
              <a:t>to see the </a:t>
            </a:r>
            <a:r>
              <a:rPr sz="2400" spc="-5" dirty="0">
                <a:latin typeface="Calibri"/>
                <a:cs typeface="Calibri"/>
              </a:rPr>
              <a:t>website </a:t>
            </a:r>
            <a:r>
              <a:rPr sz="2400" dirty="0">
                <a:latin typeface="Calibri"/>
                <a:cs typeface="Calibri"/>
              </a:rPr>
              <a:t>we</a:t>
            </a:r>
            <a:r>
              <a:rPr sz="2400" spc="-40" dirty="0">
                <a:latin typeface="Calibri"/>
                <a:cs typeface="Calibri"/>
              </a:rPr>
              <a:t> </a:t>
            </a:r>
            <a:r>
              <a:rPr sz="2400" spc="-5" dirty="0">
                <a:latin typeface="Calibri"/>
                <a:cs typeface="Calibri"/>
              </a:rPr>
              <a:t>use</a:t>
            </a:r>
            <a:endParaRPr sz="2400">
              <a:latin typeface="Calibri"/>
              <a:cs typeface="Calibri"/>
            </a:endParaRPr>
          </a:p>
          <a:p>
            <a:pPr algn="ctr">
              <a:lnSpc>
                <a:spcPct val="100000"/>
              </a:lnSpc>
              <a:spcBef>
                <a:spcPts val="2120"/>
              </a:spcBef>
            </a:pPr>
            <a:r>
              <a:rPr sz="2400" u="heavy" spc="-5" dirty="0">
                <a:solidFill>
                  <a:srgbClr val="0562C1"/>
                </a:solidFill>
                <a:uFill>
                  <a:solidFill>
                    <a:srgbClr val="0562C1"/>
                  </a:solidFill>
                </a:uFill>
                <a:latin typeface="Calibri"/>
                <a:cs typeface="Calibri"/>
                <a:hlinkClick r:id="rId4"/>
              </a:rPr>
              <a:t>www.Mavericktheatrecompany.org</a:t>
            </a:r>
            <a:endParaRPr sz="2400">
              <a:latin typeface="Calibri"/>
              <a:cs typeface="Calibri"/>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957059" cy="685800"/>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528816" y="4242815"/>
            <a:ext cx="2615183" cy="900683"/>
          </a:xfrm>
          <a:prstGeom prst="rect">
            <a:avLst/>
          </a:prstGeom>
          <a:blipFill>
            <a:blip r:embed="rId5" cstate="print"/>
            <a:stretch>
              <a:fillRect/>
            </a:stretch>
          </a:blipFill>
        </p:spPr>
        <p:txBody>
          <a:bodyPr wrap="square" lIns="0" tIns="0" rIns="0" bIns="0" rtlCol="0"/>
          <a:lstStyle/>
          <a:p>
            <a:endParaRPr/>
          </a:p>
        </p:txBody>
      </p:sp>
      <p:graphicFrame>
        <p:nvGraphicFramePr>
          <p:cNvPr id="4" name="object 4"/>
          <p:cNvGraphicFramePr>
            <a:graphicFrameLocks noGrp="1"/>
          </p:cNvGraphicFramePr>
          <p:nvPr/>
        </p:nvGraphicFramePr>
        <p:xfrm>
          <a:off x="145587" y="756062"/>
          <a:ext cx="8842373" cy="3143249"/>
        </p:xfrm>
        <a:graphic>
          <a:graphicData uri="http://schemas.openxmlformats.org/drawingml/2006/table">
            <a:tbl>
              <a:tblPr firstRow="1" bandRow="1">
                <a:tableStyleId>{2D5ABB26-0587-4C30-8999-92F81FD0307C}</a:tableStyleId>
              </a:tblPr>
              <a:tblGrid>
                <a:gridCol w="880110">
                  <a:extLst>
                    <a:ext uri="{9D8B030D-6E8A-4147-A177-3AD203B41FA5}">
                      <a16:colId xmlns:a16="http://schemas.microsoft.com/office/drawing/2014/main" val="20000"/>
                    </a:ext>
                  </a:extLst>
                </a:gridCol>
                <a:gridCol w="445770">
                  <a:extLst>
                    <a:ext uri="{9D8B030D-6E8A-4147-A177-3AD203B41FA5}">
                      <a16:colId xmlns:a16="http://schemas.microsoft.com/office/drawing/2014/main" val="20001"/>
                    </a:ext>
                  </a:extLst>
                </a:gridCol>
                <a:gridCol w="1335405">
                  <a:extLst>
                    <a:ext uri="{9D8B030D-6E8A-4147-A177-3AD203B41FA5}">
                      <a16:colId xmlns:a16="http://schemas.microsoft.com/office/drawing/2014/main" val="20002"/>
                    </a:ext>
                  </a:extLst>
                </a:gridCol>
                <a:gridCol w="1731644">
                  <a:extLst>
                    <a:ext uri="{9D8B030D-6E8A-4147-A177-3AD203B41FA5}">
                      <a16:colId xmlns:a16="http://schemas.microsoft.com/office/drawing/2014/main" val="20003"/>
                    </a:ext>
                  </a:extLst>
                </a:gridCol>
                <a:gridCol w="1805304">
                  <a:extLst>
                    <a:ext uri="{9D8B030D-6E8A-4147-A177-3AD203B41FA5}">
                      <a16:colId xmlns:a16="http://schemas.microsoft.com/office/drawing/2014/main" val="20004"/>
                    </a:ext>
                  </a:extLst>
                </a:gridCol>
                <a:gridCol w="1271270">
                  <a:extLst>
                    <a:ext uri="{9D8B030D-6E8A-4147-A177-3AD203B41FA5}">
                      <a16:colId xmlns:a16="http://schemas.microsoft.com/office/drawing/2014/main" val="20005"/>
                    </a:ext>
                  </a:extLst>
                </a:gridCol>
                <a:gridCol w="1372870">
                  <a:extLst>
                    <a:ext uri="{9D8B030D-6E8A-4147-A177-3AD203B41FA5}">
                      <a16:colId xmlns:a16="http://schemas.microsoft.com/office/drawing/2014/main" val="20006"/>
                    </a:ext>
                  </a:extLst>
                </a:gridCol>
              </a:tblGrid>
              <a:tr h="200025">
                <a:tc>
                  <a:txBody>
                    <a:bodyPr/>
                    <a:lstStyle/>
                    <a:p>
                      <a:pPr algn="ctr">
                        <a:lnSpc>
                          <a:spcPct val="100000"/>
                        </a:lnSpc>
                        <a:spcBef>
                          <a:spcPts val="195"/>
                        </a:spcBef>
                      </a:pPr>
                      <a:r>
                        <a:rPr sz="1000" b="1" spc="-10" dirty="0">
                          <a:solidFill>
                            <a:srgbClr val="FFFFFF"/>
                          </a:solidFill>
                          <a:latin typeface="Arial"/>
                          <a:cs typeface="Arial"/>
                        </a:rPr>
                        <a:t>Week</a:t>
                      </a:r>
                      <a:endParaRPr sz="1000">
                        <a:latin typeface="Arial"/>
                        <a:cs typeface="Arial"/>
                      </a:endParaRPr>
                    </a:p>
                  </a:txBody>
                  <a:tcPr marL="0" marR="0" marT="24765" marB="0">
                    <a:lnL w="9525">
                      <a:solidFill>
                        <a:srgbClr val="000000"/>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algn="ctr">
                        <a:lnSpc>
                          <a:spcPct val="100000"/>
                        </a:lnSpc>
                        <a:spcBef>
                          <a:spcPts val="195"/>
                        </a:spcBef>
                      </a:pPr>
                      <a:r>
                        <a:rPr sz="1000" b="1" spc="-15" dirty="0">
                          <a:solidFill>
                            <a:srgbClr val="FFFFFF"/>
                          </a:solidFill>
                          <a:latin typeface="Arial"/>
                          <a:cs typeface="Arial"/>
                        </a:rPr>
                        <a:t>Days</a:t>
                      </a:r>
                      <a:endParaRPr sz="1000">
                        <a:latin typeface="Arial"/>
                        <a:cs typeface="Arial"/>
                      </a:endParaRPr>
                    </a:p>
                  </a:txBody>
                  <a:tcPr marL="0" marR="0" marT="24765" marB="0">
                    <a:lnL w="9525">
                      <a:solidFill>
                        <a:srgbClr val="CCCCCC"/>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marL="635" algn="ctr">
                        <a:lnSpc>
                          <a:spcPct val="100000"/>
                        </a:lnSpc>
                        <a:spcBef>
                          <a:spcPts val="195"/>
                        </a:spcBef>
                      </a:pPr>
                      <a:r>
                        <a:rPr sz="1000" b="1" spc="-5" dirty="0">
                          <a:solidFill>
                            <a:srgbClr val="FFFFFF"/>
                          </a:solidFill>
                          <a:latin typeface="Arial"/>
                          <a:cs typeface="Arial"/>
                        </a:rPr>
                        <a:t>Objective</a:t>
                      </a:r>
                      <a:endParaRPr sz="1000">
                        <a:latin typeface="Arial"/>
                        <a:cs typeface="Arial"/>
                      </a:endParaRPr>
                    </a:p>
                  </a:txBody>
                  <a:tcPr marL="0" marR="0" marT="24765" marB="0">
                    <a:lnL w="9525">
                      <a:solidFill>
                        <a:srgbClr val="CCCCCC"/>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marL="556260">
                        <a:lnSpc>
                          <a:spcPct val="100000"/>
                        </a:lnSpc>
                        <a:spcBef>
                          <a:spcPts val="195"/>
                        </a:spcBef>
                      </a:pPr>
                      <a:r>
                        <a:rPr sz="1000" b="1" spc="-5" dirty="0">
                          <a:solidFill>
                            <a:srgbClr val="FFFFFF"/>
                          </a:solidFill>
                          <a:latin typeface="Arial"/>
                          <a:cs typeface="Arial"/>
                        </a:rPr>
                        <a:t>Standards</a:t>
                      </a:r>
                      <a:endParaRPr sz="1000">
                        <a:latin typeface="Arial"/>
                        <a:cs typeface="Arial"/>
                      </a:endParaRPr>
                    </a:p>
                  </a:txBody>
                  <a:tcPr marL="0" marR="0" marT="24765" marB="0">
                    <a:lnL w="9525">
                      <a:solidFill>
                        <a:srgbClr val="CCCCCC"/>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marL="297815">
                        <a:lnSpc>
                          <a:spcPct val="100000"/>
                        </a:lnSpc>
                        <a:spcBef>
                          <a:spcPts val="195"/>
                        </a:spcBef>
                      </a:pPr>
                      <a:r>
                        <a:rPr sz="1000" b="1" spc="-10" dirty="0">
                          <a:solidFill>
                            <a:srgbClr val="FFFFFF"/>
                          </a:solidFill>
                          <a:latin typeface="Arial"/>
                          <a:cs typeface="Arial"/>
                        </a:rPr>
                        <a:t>Essential</a:t>
                      </a:r>
                      <a:r>
                        <a:rPr sz="1000" b="1" spc="-20" dirty="0">
                          <a:solidFill>
                            <a:srgbClr val="FFFFFF"/>
                          </a:solidFill>
                          <a:latin typeface="Arial"/>
                          <a:cs typeface="Arial"/>
                        </a:rPr>
                        <a:t> </a:t>
                      </a:r>
                      <a:r>
                        <a:rPr sz="1000" b="1" spc="-5" dirty="0">
                          <a:solidFill>
                            <a:srgbClr val="FFFFFF"/>
                          </a:solidFill>
                          <a:latin typeface="Arial"/>
                          <a:cs typeface="Arial"/>
                        </a:rPr>
                        <a:t>Questions</a:t>
                      </a:r>
                      <a:endParaRPr sz="1000">
                        <a:latin typeface="Arial"/>
                        <a:cs typeface="Arial"/>
                      </a:endParaRPr>
                    </a:p>
                  </a:txBody>
                  <a:tcPr marL="0" marR="0" marT="24765" marB="0">
                    <a:lnL w="9525">
                      <a:solidFill>
                        <a:srgbClr val="CCCCCC"/>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algn="ctr">
                        <a:lnSpc>
                          <a:spcPct val="100000"/>
                        </a:lnSpc>
                        <a:spcBef>
                          <a:spcPts val="195"/>
                        </a:spcBef>
                      </a:pPr>
                      <a:r>
                        <a:rPr sz="1000" b="1" spc="-5" dirty="0">
                          <a:solidFill>
                            <a:srgbClr val="FFFFFF"/>
                          </a:solidFill>
                          <a:latin typeface="Arial"/>
                          <a:cs typeface="Arial"/>
                        </a:rPr>
                        <a:t>Paperwork</a:t>
                      </a:r>
                      <a:endParaRPr sz="1000">
                        <a:latin typeface="Arial"/>
                        <a:cs typeface="Arial"/>
                      </a:endParaRPr>
                    </a:p>
                  </a:txBody>
                  <a:tcPr marL="0" marR="0" marT="24765" marB="0">
                    <a:lnL w="9525">
                      <a:solidFill>
                        <a:srgbClr val="CCCCCC"/>
                      </a:solidFill>
                      <a:prstDash val="solid"/>
                    </a:lnL>
                    <a:lnR w="9525">
                      <a:solidFill>
                        <a:srgbClr val="CCCCCC"/>
                      </a:solidFill>
                      <a:prstDash val="solid"/>
                    </a:lnR>
                    <a:lnT w="9525">
                      <a:solidFill>
                        <a:srgbClr val="000000"/>
                      </a:solidFill>
                      <a:prstDash val="solid"/>
                    </a:lnT>
                    <a:lnB w="9525">
                      <a:solidFill>
                        <a:srgbClr val="CCCCCC"/>
                      </a:solidFill>
                      <a:prstDash val="solid"/>
                    </a:lnB>
                    <a:solidFill>
                      <a:srgbClr val="B7B7B7"/>
                    </a:solidFill>
                  </a:tcPr>
                </a:tc>
                <a:tc>
                  <a:txBody>
                    <a:bodyPr/>
                    <a:lstStyle/>
                    <a:p>
                      <a:pPr marL="635" algn="ctr">
                        <a:lnSpc>
                          <a:spcPct val="100000"/>
                        </a:lnSpc>
                        <a:spcBef>
                          <a:spcPts val="195"/>
                        </a:spcBef>
                      </a:pPr>
                      <a:r>
                        <a:rPr sz="1000" b="1" spc="-5" dirty="0">
                          <a:solidFill>
                            <a:srgbClr val="FFFFFF"/>
                          </a:solidFill>
                          <a:latin typeface="Arial"/>
                          <a:cs typeface="Arial"/>
                        </a:rPr>
                        <a:t>Notes</a:t>
                      </a:r>
                      <a:endParaRPr sz="1000">
                        <a:latin typeface="Arial"/>
                        <a:cs typeface="Arial"/>
                      </a:endParaRPr>
                    </a:p>
                  </a:txBody>
                  <a:tcPr marL="0" marR="0" marT="24765" marB="0">
                    <a:lnL w="9525">
                      <a:solidFill>
                        <a:srgbClr val="CCCCCC"/>
                      </a:solidFill>
                      <a:prstDash val="solid"/>
                    </a:lnL>
                    <a:lnR w="9525">
                      <a:solidFill>
                        <a:srgbClr val="000000"/>
                      </a:solidFill>
                      <a:prstDash val="solid"/>
                    </a:lnR>
                    <a:lnT w="9525">
                      <a:solidFill>
                        <a:srgbClr val="000000"/>
                      </a:solidFill>
                      <a:prstDash val="solid"/>
                    </a:lnT>
                    <a:lnB w="9525">
                      <a:solidFill>
                        <a:srgbClr val="CCCCCC"/>
                      </a:solidFill>
                      <a:prstDash val="solid"/>
                    </a:lnB>
                    <a:solidFill>
                      <a:srgbClr val="B7B7B7"/>
                    </a:solidFill>
                  </a:tcPr>
                </a:tc>
                <a:extLst>
                  <a:ext uri="{0D108BD9-81ED-4DB2-BD59-A6C34878D82A}">
                    <a16:rowId xmlns:a16="http://schemas.microsoft.com/office/drawing/2014/main" val="10000"/>
                  </a:ext>
                </a:extLst>
              </a:tr>
              <a:tr h="548957">
                <a:tc>
                  <a:txBody>
                    <a:bodyPr/>
                    <a:lstStyle/>
                    <a:p>
                      <a:pPr>
                        <a:lnSpc>
                          <a:spcPct val="100000"/>
                        </a:lnSpc>
                      </a:pPr>
                      <a:endParaRPr sz="1100">
                        <a:latin typeface="Times New Roman"/>
                        <a:cs typeface="Times New Roman"/>
                      </a:endParaRPr>
                    </a:p>
                    <a:p>
                      <a:pPr>
                        <a:lnSpc>
                          <a:spcPct val="100000"/>
                        </a:lnSpc>
                        <a:spcBef>
                          <a:spcPts val="5"/>
                        </a:spcBef>
                      </a:pPr>
                      <a:endParaRPr sz="1450">
                        <a:latin typeface="Times New Roman"/>
                        <a:cs typeface="Times New Roman"/>
                      </a:endParaRPr>
                    </a:p>
                    <a:p>
                      <a:pPr algn="ctr">
                        <a:lnSpc>
                          <a:spcPct val="100000"/>
                        </a:lnSpc>
                        <a:spcBef>
                          <a:spcPts val="5"/>
                        </a:spcBef>
                      </a:pPr>
                      <a:r>
                        <a:rPr sz="1000" spc="-10" dirty="0">
                          <a:solidFill>
                            <a:srgbClr val="EC7C30"/>
                          </a:solidFill>
                          <a:latin typeface="Arial"/>
                          <a:cs typeface="Arial"/>
                        </a:rPr>
                        <a:t>Aug </a:t>
                      </a:r>
                      <a:r>
                        <a:rPr sz="1000" spc="-5" dirty="0">
                          <a:solidFill>
                            <a:srgbClr val="EC7C30"/>
                          </a:solidFill>
                          <a:latin typeface="Arial"/>
                          <a:cs typeface="Arial"/>
                        </a:rPr>
                        <a:t>14 -</a:t>
                      </a:r>
                      <a:r>
                        <a:rPr sz="1000" spc="-45" dirty="0">
                          <a:solidFill>
                            <a:srgbClr val="EC7C30"/>
                          </a:solidFill>
                          <a:latin typeface="Arial"/>
                          <a:cs typeface="Arial"/>
                        </a:rPr>
                        <a:t> </a:t>
                      </a:r>
                      <a:r>
                        <a:rPr sz="1000" spc="-10" dirty="0">
                          <a:solidFill>
                            <a:srgbClr val="EC7C30"/>
                          </a:solidFill>
                          <a:latin typeface="Arial"/>
                          <a:cs typeface="Arial"/>
                        </a:rPr>
                        <a:t>16</a:t>
                      </a:r>
                      <a:endParaRPr sz="1000">
                        <a:latin typeface="Arial"/>
                        <a:cs typeface="Arial"/>
                      </a:endParaRPr>
                    </a:p>
                  </a:txBody>
                  <a:tcPr marL="0" marR="0" marT="0" marB="0">
                    <a:lnL w="9525">
                      <a:solidFill>
                        <a:srgbClr val="000000"/>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5"/>
                        </a:spcBef>
                      </a:pPr>
                      <a:endParaRPr sz="1450">
                        <a:latin typeface="Times New Roman"/>
                        <a:cs typeface="Times New Roman"/>
                      </a:endParaRPr>
                    </a:p>
                    <a:p>
                      <a:pPr algn="ctr">
                        <a:lnSpc>
                          <a:spcPct val="100000"/>
                        </a:lnSpc>
                        <a:spcBef>
                          <a:spcPts val="5"/>
                        </a:spcBef>
                      </a:pPr>
                      <a:r>
                        <a:rPr sz="1000" dirty="0">
                          <a:solidFill>
                            <a:srgbClr val="EC7C30"/>
                          </a:solidFill>
                          <a:latin typeface="Arial"/>
                          <a:cs typeface="Arial"/>
                        </a:rPr>
                        <a:t>3</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5"/>
                        </a:spcBef>
                      </a:pPr>
                      <a:endParaRPr sz="1450">
                        <a:latin typeface="Times New Roman"/>
                        <a:cs typeface="Times New Roman"/>
                      </a:endParaRPr>
                    </a:p>
                    <a:p>
                      <a:pPr algn="ctr">
                        <a:lnSpc>
                          <a:spcPct val="100000"/>
                        </a:lnSpc>
                        <a:spcBef>
                          <a:spcPts val="5"/>
                        </a:spcBef>
                      </a:pPr>
                      <a:r>
                        <a:rPr sz="1000" spc="-10" dirty="0">
                          <a:solidFill>
                            <a:srgbClr val="EC7C30"/>
                          </a:solidFill>
                          <a:latin typeface="Arial"/>
                          <a:cs typeface="Arial"/>
                        </a:rPr>
                        <a:t>Introductions</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200">
                        <a:latin typeface="Times New Roman"/>
                        <a:cs typeface="Times New Roman"/>
                      </a:endParaRPr>
                    </a:p>
                    <a:p>
                      <a:pPr marL="470534" marR="106680" indent="-358140">
                        <a:lnSpc>
                          <a:spcPct val="114999"/>
                        </a:lnSpc>
                      </a:pPr>
                      <a:r>
                        <a:rPr sz="1000" spc="-5" dirty="0">
                          <a:solidFill>
                            <a:srgbClr val="EC7C30"/>
                          </a:solidFill>
                          <a:latin typeface="Arial"/>
                          <a:cs typeface="Arial"/>
                        </a:rPr>
                        <a:t>TH:Cn10.1.I.</a:t>
                      </a:r>
                      <a:r>
                        <a:rPr sz="1000" spc="-80" dirty="0">
                          <a:solidFill>
                            <a:srgbClr val="EC7C30"/>
                          </a:solidFill>
                          <a:latin typeface="Arial"/>
                          <a:cs typeface="Arial"/>
                        </a:rPr>
                        <a:t> </a:t>
                      </a:r>
                      <a:r>
                        <a:rPr sz="1000" spc="-5" dirty="0">
                          <a:solidFill>
                            <a:srgbClr val="EC7C30"/>
                          </a:solidFill>
                          <a:latin typeface="Arial"/>
                          <a:cs typeface="Arial"/>
                        </a:rPr>
                        <a:t>TH:Cn10.1.II.  TH:Cn10.1.III.</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200">
                        <a:latin typeface="Times New Roman"/>
                        <a:cs typeface="Times New Roman"/>
                      </a:endParaRPr>
                    </a:p>
                    <a:p>
                      <a:pPr marL="430530" marR="149225" indent="-276225">
                        <a:lnSpc>
                          <a:spcPct val="114999"/>
                        </a:lnSpc>
                      </a:pPr>
                      <a:r>
                        <a:rPr sz="1000" spc="-5" dirty="0">
                          <a:solidFill>
                            <a:srgbClr val="EC7C30"/>
                          </a:solidFill>
                          <a:latin typeface="Arial"/>
                          <a:cs typeface="Arial"/>
                        </a:rPr>
                        <a:t>How do </a:t>
                      </a:r>
                      <a:r>
                        <a:rPr sz="1000" spc="-20" dirty="0">
                          <a:solidFill>
                            <a:srgbClr val="EC7C30"/>
                          </a:solidFill>
                          <a:latin typeface="Arial"/>
                          <a:cs typeface="Arial"/>
                        </a:rPr>
                        <a:t>you </a:t>
                      </a:r>
                      <a:r>
                        <a:rPr sz="1000" spc="-5" dirty="0">
                          <a:solidFill>
                            <a:srgbClr val="EC7C30"/>
                          </a:solidFill>
                          <a:latin typeface="Arial"/>
                          <a:cs typeface="Arial"/>
                        </a:rPr>
                        <a:t>connect to </a:t>
                      </a:r>
                      <a:r>
                        <a:rPr sz="1000" spc="-10" dirty="0">
                          <a:solidFill>
                            <a:srgbClr val="EC7C30"/>
                          </a:solidFill>
                          <a:latin typeface="Arial"/>
                          <a:cs typeface="Arial"/>
                        </a:rPr>
                        <a:t>the  world </a:t>
                      </a:r>
                      <a:r>
                        <a:rPr sz="1000" spc="-5" dirty="0">
                          <a:solidFill>
                            <a:srgbClr val="EC7C30"/>
                          </a:solidFill>
                          <a:latin typeface="Arial"/>
                          <a:cs typeface="Arial"/>
                        </a:rPr>
                        <a:t>of</a:t>
                      </a:r>
                      <a:r>
                        <a:rPr sz="1000" spc="5" dirty="0">
                          <a:solidFill>
                            <a:srgbClr val="EC7C30"/>
                          </a:solidFill>
                          <a:latin typeface="Arial"/>
                          <a:cs typeface="Arial"/>
                        </a:rPr>
                        <a:t> </a:t>
                      </a:r>
                      <a:r>
                        <a:rPr sz="1000" spc="-10" dirty="0">
                          <a:solidFill>
                            <a:srgbClr val="EC7C30"/>
                          </a:solidFill>
                          <a:latin typeface="Arial"/>
                          <a:cs typeface="Arial"/>
                        </a:rPr>
                        <a:t>theatre?</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69850" marR="64135" algn="ctr">
                        <a:lnSpc>
                          <a:spcPct val="114999"/>
                        </a:lnSpc>
                      </a:pPr>
                      <a:r>
                        <a:rPr sz="1000" spc="-5" dirty="0">
                          <a:solidFill>
                            <a:srgbClr val="EC7C30"/>
                          </a:solidFill>
                          <a:latin typeface="Arial"/>
                          <a:cs typeface="Arial"/>
                        </a:rPr>
                        <a:t>Core </a:t>
                      </a:r>
                      <a:r>
                        <a:rPr sz="1000" spc="-10" dirty="0">
                          <a:solidFill>
                            <a:srgbClr val="EC7C30"/>
                          </a:solidFill>
                          <a:latin typeface="Arial"/>
                          <a:cs typeface="Arial"/>
                        </a:rPr>
                        <a:t>Values,  </a:t>
                      </a:r>
                      <a:r>
                        <a:rPr sz="1000" spc="-5" dirty="0">
                          <a:solidFill>
                            <a:srgbClr val="EC7C30"/>
                          </a:solidFill>
                          <a:latin typeface="Arial"/>
                          <a:cs typeface="Arial"/>
                        </a:rPr>
                        <a:t>Elements of</a:t>
                      </a:r>
                      <a:r>
                        <a:rPr sz="1000" spc="-80" dirty="0">
                          <a:solidFill>
                            <a:srgbClr val="EC7C30"/>
                          </a:solidFill>
                          <a:latin typeface="Arial"/>
                          <a:cs typeface="Arial"/>
                        </a:rPr>
                        <a:t> </a:t>
                      </a:r>
                      <a:r>
                        <a:rPr sz="1000" spc="-10" dirty="0">
                          <a:solidFill>
                            <a:srgbClr val="EC7C30"/>
                          </a:solidFill>
                          <a:latin typeface="Arial"/>
                          <a:cs typeface="Arial"/>
                        </a:rPr>
                        <a:t>Design,  Personality</a:t>
                      </a:r>
                      <a:r>
                        <a:rPr sz="1000" spc="-20" dirty="0">
                          <a:solidFill>
                            <a:srgbClr val="EC7C30"/>
                          </a:solidFill>
                          <a:latin typeface="Arial"/>
                          <a:cs typeface="Arial"/>
                        </a:rPr>
                        <a:t> </a:t>
                      </a:r>
                      <a:r>
                        <a:rPr sz="1000" spc="-10" dirty="0">
                          <a:solidFill>
                            <a:srgbClr val="EC7C30"/>
                          </a:solidFill>
                          <a:latin typeface="Arial"/>
                          <a:cs typeface="Arial"/>
                        </a:rPr>
                        <a:t>Types</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000000"/>
                      </a:solidFill>
                      <a:prstDash val="solid"/>
                    </a:lnR>
                    <a:lnT w="9525">
                      <a:solidFill>
                        <a:srgbClr val="CCCCCC"/>
                      </a:solidFill>
                      <a:prstDash val="solid"/>
                    </a:lnT>
                    <a:lnB w="9525">
                      <a:solidFill>
                        <a:srgbClr val="CCCCCC"/>
                      </a:solidFill>
                      <a:prstDash val="solid"/>
                    </a:lnB>
                  </a:tcPr>
                </a:tc>
                <a:extLst>
                  <a:ext uri="{0D108BD9-81ED-4DB2-BD59-A6C34878D82A}">
                    <a16:rowId xmlns:a16="http://schemas.microsoft.com/office/drawing/2014/main" val="10001"/>
                  </a:ext>
                </a:extLst>
              </a:tr>
              <a:tr h="548957">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spc="-10" dirty="0">
                          <a:latin typeface="Arial"/>
                          <a:cs typeface="Arial"/>
                        </a:rPr>
                        <a:t>Aug </a:t>
                      </a:r>
                      <a:r>
                        <a:rPr sz="1000" spc="-5" dirty="0">
                          <a:latin typeface="Arial"/>
                          <a:cs typeface="Arial"/>
                        </a:rPr>
                        <a:t>19 -</a:t>
                      </a:r>
                      <a:r>
                        <a:rPr sz="1000" spc="-45" dirty="0">
                          <a:latin typeface="Arial"/>
                          <a:cs typeface="Arial"/>
                        </a:rPr>
                        <a:t> </a:t>
                      </a:r>
                      <a:r>
                        <a:rPr sz="1000" spc="-10" dirty="0">
                          <a:latin typeface="Arial"/>
                          <a:cs typeface="Arial"/>
                        </a:rPr>
                        <a:t>23</a:t>
                      </a:r>
                      <a:endParaRPr sz="1000">
                        <a:latin typeface="Arial"/>
                        <a:cs typeface="Arial"/>
                      </a:endParaRPr>
                    </a:p>
                  </a:txBody>
                  <a:tcPr marL="0" marR="0" marT="0" marB="0">
                    <a:lnL w="9525">
                      <a:solidFill>
                        <a:srgbClr val="000000"/>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dirty="0">
                          <a:latin typeface="Arial"/>
                          <a:cs typeface="Arial"/>
                        </a:rPr>
                        <a:t>5</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spc="-10" dirty="0">
                          <a:latin typeface="Arial"/>
                          <a:cs typeface="Arial"/>
                        </a:rPr>
                        <a:t>Types </a:t>
                      </a:r>
                      <a:r>
                        <a:rPr sz="1000" spc="-5" dirty="0">
                          <a:latin typeface="Arial"/>
                          <a:cs typeface="Arial"/>
                        </a:rPr>
                        <a:t>of</a:t>
                      </a:r>
                      <a:r>
                        <a:rPr sz="1000" dirty="0">
                          <a:latin typeface="Arial"/>
                          <a:cs typeface="Arial"/>
                        </a:rPr>
                        <a:t> </a:t>
                      </a:r>
                      <a:r>
                        <a:rPr sz="1000" spc="-10" dirty="0">
                          <a:latin typeface="Arial"/>
                          <a:cs typeface="Arial"/>
                        </a:rPr>
                        <a:t>Stages</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200">
                        <a:latin typeface="Times New Roman"/>
                        <a:cs typeface="Times New Roman"/>
                      </a:endParaRPr>
                    </a:p>
                    <a:p>
                      <a:pPr marL="470534" marR="106680" indent="-358140">
                        <a:lnSpc>
                          <a:spcPct val="114999"/>
                        </a:lnSpc>
                      </a:pPr>
                      <a:r>
                        <a:rPr sz="1000" spc="-5" dirty="0">
                          <a:latin typeface="Arial"/>
                          <a:cs typeface="Arial"/>
                        </a:rPr>
                        <a:t>TH:Cn10.1.I.</a:t>
                      </a:r>
                      <a:r>
                        <a:rPr sz="1000" spc="-80" dirty="0">
                          <a:latin typeface="Arial"/>
                          <a:cs typeface="Arial"/>
                        </a:rPr>
                        <a:t> </a:t>
                      </a:r>
                      <a:r>
                        <a:rPr sz="1000" spc="-5" dirty="0">
                          <a:latin typeface="Arial"/>
                          <a:cs typeface="Arial"/>
                        </a:rPr>
                        <a:t>TH:Cn10.1.II.  TH:Cn10.1.III.</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104775" marR="99060" algn="ctr">
                        <a:lnSpc>
                          <a:spcPct val="114999"/>
                        </a:lnSpc>
                      </a:pPr>
                      <a:r>
                        <a:rPr sz="1000" spc="5" dirty="0">
                          <a:latin typeface="Arial"/>
                          <a:cs typeface="Arial"/>
                        </a:rPr>
                        <a:t>What </a:t>
                      </a:r>
                      <a:r>
                        <a:rPr sz="1000" spc="-5" dirty="0">
                          <a:latin typeface="Arial"/>
                          <a:cs typeface="Arial"/>
                        </a:rPr>
                        <a:t>essential elements</a:t>
                      </a:r>
                      <a:r>
                        <a:rPr sz="1000" spc="-150" dirty="0">
                          <a:latin typeface="Arial"/>
                          <a:cs typeface="Arial"/>
                        </a:rPr>
                        <a:t> </a:t>
                      </a:r>
                      <a:r>
                        <a:rPr sz="1000" spc="-5" dirty="0">
                          <a:latin typeface="Arial"/>
                          <a:cs typeface="Arial"/>
                        </a:rPr>
                        <a:t>are  </a:t>
                      </a:r>
                      <a:r>
                        <a:rPr sz="1000" spc="-10" dirty="0">
                          <a:latin typeface="Arial"/>
                          <a:cs typeface="Arial"/>
                        </a:rPr>
                        <a:t>needed </a:t>
                      </a:r>
                      <a:r>
                        <a:rPr sz="1000" dirty="0">
                          <a:latin typeface="Arial"/>
                          <a:cs typeface="Arial"/>
                        </a:rPr>
                        <a:t>for </a:t>
                      </a:r>
                      <a:r>
                        <a:rPr sz="1000" spc="-5" dirty="0">
                          <a:latin typeface="Arial"/>
                          <a:cs typeface="Arial"/>
                        </a:rPr>
                        <a:t>a </a:t>
                      </a:r>
                      <a:r>
                        <a:rPr sz="1000" spc="-10" dirty="0">
                          <a:latin typeface="Arial"/>
                          <a:cs typeface="Arial"/>
                        </a:rPr>
                        <a:t>theatrical  </a:t>
                      </a:r>
                      <a:r>
                        <a:rPr sz="1000" spc="-5" dirty="0">
                          <a:latin typeface="Arial"/>
                          <a:cs typeface="Arial"/>
                        </a:rPr>
                        <a:t>performance?</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marL="27940">
                        <a:lnSpc>
                          <a:spcPct val="100000"/>
                        </a:lnSpc>
                      </a:pPr>
                      <a:r>
                        <a:rPr sz="1000" spc="-5" dirty="0">
                          <a:latin typeface="Arial"/>
                          <a:cs typeface="Arial"/>
                        </a:rPr>
                        <a:t>21st - </a:t>
                      </a:r>
                      <a:r>
                        <a:rPr sz="1000" spc="-10" dirty="0">
                          <a:latin typeface="Arial"/>
                          <a:cs typeface="Arial"/>
                        </a:rPr>
                        <a:t>PAC</a:t>
                      </a:r>
                      <a:r>
                        <a:rPr sz="1000" spc="-15" dirty="0">
                          <a:latin typeface="Arial"/>
                          <a:cs typeface="Arial"/>
                        </a:rPr>
                        <a:t> </a:t>
                      </a:r>
                      <a:r>
                        <a:rPr sz="1000" dirty="0">
                          <a:latin typeface="Arial"/>
                          <a:cs typeface="Arial"/>
                        </a:rPr>
                        <a:t>TOUR</a:t>
                      </a:r>
                      <a:endParaRPr sz="1000">
                        <a:latin typeface="Arial"/>
                        <a:cs typeface="Arial"/>
                      </a:endParaRPr>
                    </a:p>
                  </a:txBody>
                  <a:tcPr marL="0" marR="0" marT="0" marB="0">
                    <a:lnL w="9525">
                      <a:solidFill>
                        <a:srgbClr val="CCCCCC"/>
                      </a:solidFill>
                      <a:prstDash val="solid"/>
                    </a:lnL>
                    <a:lnR w="9525">
                      <a:solidFill>
                        <a:srgbClr val="000000"/>
                      </a:solidFill>
                      <a:prstDash val="solid"/>
                    </a:lnR>
                    <a:lnT w="9525">
                      <a:solidFill>
                        <a:srgbClr val="CCCCCC"/>
                      </a:solidFill>
                      <a:prstDash val="solid"/>
                    </a:lnT>
                    <a:lnB w="9525">
                      <a:solidFill>
                        <a:srgbClr val="CCCCCC"/>
                      </a:solidFill>
                      <a:prstDash val="solid"/>
                    </a:lnB>
                  </a:tcPr>
                </a:tc>
                <a:extLst>
                  <a:ext uri="{0D108BD9-81ED-4DB2-BD59-A6C34878D82A}">
                    <a16:rowId xmlns:a16="http://schemas.microsoft.com/office/drawing/2014/main" val="10002"/>
                  </a:ext>
                </a:extLst>
              </a:tr>
              <a:tr h="548958">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spc="-10" dirty="0">
                          <a:latin typeface="Arial"/>
                          <a:cs typeface="Arial"/>
                        </a:rPr>
                        <a:t>Aug </a:t>
                      </a:r>
                      <a:r>
                        <a:rPr sz="1000" spc="-5" dirty="0">
                          <a:latin typeface="Arial"/>
                          <a:cs typeface="Arial"/>
                        </a:rPr>
                        <a:t>26 -</a:t>
                      </a:r>
                      <a:r>
                        <a:rPr sz="1000" spc="-45" dirty="0">
                          <a:latin typeface="Arial"/>
                          <a:cs typeface="Arial"/>
                        </a:rPr>
                        <a:t> </a:t>
                      </a:r>
                      <a:r>
                        <a:rPr sz="1000" spc="-10" dirty="0">
                          <a:latin typeface="Arial"/>
                          <a:cs typeface="Arial"/>
                        </a:rPr>
                        <a:t>30</a:t>
                      </a:r>
                      <a:endParaRPr sz="1000">
                        <a:latin typeface="Arial"/>
                        <a:cs typeface="Arial"/>
                      </a:endParaRPr>
                    </a:p>
                  </a:txBody>
                  <a:tcPr marL="0" marR="0" marT="0" marB="0">
                    <a:lnL w="9525">
                      <a:solidFill>
                        <a:srgbClr val="000000"/>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dirty="0">
                          <a:latin typeface="Arial"/>
                          <a:cs typeface="Arial"/>
                        </a:rPr>
                        <a:t>5</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marL="1905" algn="ctr">
                        <a:lnSpc>
                          <a:spcPct val="100000"/>
                        </a:lnSpc>
                      </a:pPr>
                      <a:r>
                        <a:rPr sz="1000" spc="-5" dirty="0">
                          <a:latin typeface="Arial"/>
                          <a:cs typeface="Arial"/>
                        </a:rPr>
                        <a:t>Theatre</a:t>
                      </a:r>
                      <a:r>
                        <a:rPr sz="1000" spc="-40" dirty="0">
                          <a:latin typeface="Arial"/>
                          <a:cs typeface="Arial"/>
                        </a:rPr>
                        <a:t> </a:t>
                      </a:r>
                      <a:r>
                        <a:rPr sz="1000" spc="-5" dirty="0">
                          <a:latin typeface="Arial"/>
                          <a:cs typeface="Arial"/>
                        </a:rPr>
                        <a:t>History</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200">
                        <a:latin typeface="Times New Roman"/>
                        <a:cs typeface="Times New Roman"/>
                      </a:endParaRPr>
                    </a:p>
                    <a:p>
                      <a:pPr marL="470534" marR="106680" indent="-358140">
                        <a:lnSpc>
                          <a:spcPct val="114999"/>
                        </a:lnSpc>
                        <a:spcBef>
                          <a:spcPts val="5"/>
                        </a:spcBef>
                      </a:pPr>
                      <a:r>
                        <a:rPr sz="1000" spc="-5" dirty="0">
                          <a:latin typeface="Arial"/>
                          <a:cs typeface="Arial"/>
                        </a:rPr>
                        <a:t>TH:Cn10.1.I.</a:t>
                      </a:r>
                      <a:r>
                        <a:rPr sz="1000" spc="-80" dirty="0">
                          <a:latin typeface="Arial"/>
                          <a:cs typeface="Arial"/>
                        </a:rPr>
                        <a:t> </a:t>
                      </a:r>
                      <a:r>
                        <a:rPr sz="1000" spc="-5" dirty="0">
                          <a:latin typeface="Arial"/>
                          <a:cs typeface="Arial"/>
                        </a:rPr>
                        <a:t>TH:Cn10.1.II.  TH:Cn10.1.III.</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101600" marR="94615" indent="-1905" algn="ctr">
                        <a:lnSpc>
                          <a:spcPct val="114999"/>
                        </a:lnSpc>
                        <a:spcBef>
                          <a:spcPts val="5"/>
                        </a:spcBef>
                      </a:pPr>
                      <a:r>
                        <a:rPr sz="1000" spc="-5" dirty="0">
                          <a:latin typeface="Arial"/>
                          <a:cs typeface="Arial"/>
                        </a:rPr>
                        <a:t>How </a:t>
                      </a:r>
                      <a:r>
                        <a:rPr sz="1000" spc="-10" dirty="0">
                          <a:latin typeface="Arial"/>
                          <a:cs typeface="Arial"/>
                        </a:rPr>
                        <a:t>has </a:t>
                      </a:r>
                      <a:r>
                        <a:rPr sz="1000" spc="-5" dirty="0">
                          <a:latin typeface="Arial"/>
                          <a:cs typeface="Arial"/>
                        </a:rPr>
                        <a:t>society shaped </a:t>
                      </a:r>
                      <a:r>
                        <a:rPr sz="1000" spc="-10" dirty="0">
                          <a:latin typeface="Arial"/>
                          <a:cs typeface="Arial"/>
                        </a:rPr>
                        <a:t>the  way </a:t>
                      </a:r>
                      <a:r>
                        <a:rPr sz="1000" spc="-15" dirty="0">
                          <a:latin typeface="Arial"/>
                          <a:cs typeface="Arial"/>
                        </a:rPr>
                        <a:t>we </a:t>
                      </a:r>
                      <a:r>
                        <a:rPr sz="1000" spc="-10" dirty="0">
                          <a:latin typeface="Arial"/>
                          <a:cs typeface="Arial"/>
                        </a:rPr>
                        <a:t>view theatre through  </a:t>
                      </a:r>
                      <a:r>
                        <a:rPr sz="1000" spc="-5" dirty="0">
                          <a:latin typeface="Arial"/>
                          <a:cs typeface="Arial"/>
                        </a:rPr>
                        <a:t>performance</a:t>
                      </a:r>
                      <a:r>
                        <a:rPr sz="1000" spc="-50" dirty="0">
                          <a:latin typeface="Arial"/>
                          <a:cs typeface="Arial"/>
                        </a:rPr>
                        <a:t> </a:t>
                      </a:r>
                      <a:r>
                        <a:rPr sz="1000" spc="-5" dirty="0">
                          <a:latin typeface="Arial"/>
                          <a:cs typeface="Arial"/>
                        </a:rPr>
                        <a:t>spaces?</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marL="1270" algn="ctr">
                        <a:lnSpc>
                          <a:spcPct val="100000"/>
                        </a:lnSpc>
                      </a:pPr>
                      <a:r>
                        <a:rPr sz="1000" spc="-10" dirty="0">
                          <a:latin typeface="Arial"/>
                          <a:cs typeface="Arial"/>
                        </a:rPr>
                        <a:t>Types </a:t>
                      </a:r>
                      <a:r>
                        <a:rPr sz="1000" spc="-5" dirty="0">
                          <a:latin typeface="Arial"/>
                          <a:cs typeface="Arial"/>
                        </a:rPr>
                        <a:t>of </a:t>
                      </a:r>
                      <a:r>
                        <a:rPr sz="1000" spc="-10" dirty="0">
                          <a:latin typeface="Arial"/>
                          <a:cs typeface="Arial"/>
                        </a:rPr>
                        <a:t>Stages</a:t>
                      </a:r>
                      <a:r>
                        <a:rPr sz="1000" spc="-35" dirty="0">
                          <a:latin typeface="Arial"/>
                          <a:cs typeface="Arial"/>
                        </a:rPr>
                        <a:t> </a:t>
                      </a:r>
                      <a:r>
                        <a:rPr sz="1000" spc="-5" dirty="0">
                          <a:latin typeface="Arial"/>
                          <a:cs typeface="Arial"/>
                        </a:rPr>
                        <a:t>Quiz</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000000"/>
                      </a:solidFill>
                      <a:prstDash val="solid"/>
                    </a:lnR>
                    <a:lnT w="9525">
                      <a:solidFill>
                        <a:srgbClr val="CCCCCC"/>
                      </a:solidFill>
                      <a:prstDash val="solid"/>
                    </a:lnT>
                    <a:lnB w="9525">
                      <a:solidFill>
                        <a:srgbClr val="CCCCCC"/>
                      </a:solidFill>
                      <a:prstDash val="solid"/>
                    </a:lnB>
                  </a:tcPr>
                </a:tc>
                <a:extLst>
                  <a:ext uri="{0D108BD9-81ED-4DB2-BD59-A6C34878D82A}">
                    <a16:rowId xmlns:a16="http://schemas.microsoft.com/office/drawing/2014/main" val="10003"/>
                  </a:ext>
                </a:extLst>
              </a:tr>
              <a:tr h="548957">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spc="-10" dirty="0">
                          <a:latin typeface="Arial"/>
                          <a:cs typeface="Arial"/>
                        </a:rPr>
                        <a:t>Sept </a:t>
                      </a:r>
                      <a:r>
                        <a:rPr sz="1000" spc="-5" dirty="0">
                          <a:latin typeface="Arial"/>
                          <a:cs typeface="Arial"/>
                        </a:rPr>
                        <a:t>3 -</a:t>
                      </a:r>
                      <a:r>
                        <a:rPr sz="1000" spc="-35" dirty="0">
                          <a:latin typeface="Arial"/>
                          <a:cs typeface="Arial"/>
                        </a:rPr>
                        <a:t> </a:t>
                      </a:r>
                      <a:r>
                        <a:rPr sz="1000" spc="-5" dirty="0">
                          <a:latin typeface="Arial"/>
                          <a:cs typeface="Arial"/>
                        </a:rPr>
                        <a:t>6</a:t>
                      </a:r>
                      <a:endParaRPr sz="1000">
                        <a:latin typeface="Arial"/>
                        <a:cs typeface="Arial"/>
                      </a:endParaRPr>
                    </a:p>
                  </a:txBody>
                  <a:tcPr marL="0" marR="0" marT="0" marB="0">
                    <a:lnL w="9525">
                      <a:solidFill>
                        <a:srgbClr val="000000"/>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dirty="0">
                          <a:latin typeface="Arial"/>
                          <a:cs typeface="Arial"/>
                        </a:rPr>
                        <a:t>4</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100">
                        <a:latin typeface="Times New Roman"/>
                        <a:cs typeface="Times New Roman"/>
                      </a:endParaRPr>
                    </a:p>
                    <a:p>
                      <a:pPr>
                        <a:lnSpc>
                          <a:spcPct val="100000"/>
                        </a:lnSpc>
                        <a:spcBef>
                          <a:spcPts val="10"/>
                        </a:spcBef>
                      </a:pPr>
                      <a:endParaRPr sz="1450">
                        <a:latin typeface="Times New Roman"/>
                        <a:cs typeface="Times New Roman"/>
                      </a:endParaRPr>
                    </a:p>
                    <a:p>
                      <a:pPr algn="ctr">
                        <a:lnSpc>
                          <a:spcPct val="100000"/>
                        </a:lnSpc>
                      </a:pPr>
                      <a:r>
                        <a:rPr sz="1000" spc="-10" dirty="0">
                          <a:latin typeface="Arial"/>
                          <a:cs typeface="Arial"/>
                        </a:rPr>
                        <a:t>Stage</a:t>
                      </a:r>
                      <a:r>
                        <a:rPr sz="1000" spc="-15" dirty="0">
                          <a:latin typeface="Arial"/>
                          <a:cs typeface="Arial"/>
                        </a:rPr>
                        <a:t> </a:t>
                      </a:r>
                      <a:r>
                        <a:rPr sz="1000" spc="-5" dirty="0">
                          <a:latin typeface="Arial"/>
                          <a:cs typeface="Arial"/>
                        </a:rPr>
                        <a:t>Diorama</a:t>
                      </a:r>
                      <a:endParaRPr sz="1000">
                        <a:latin typeface="Arial"/>
                        <a:cs typeface="Arial"/>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spcBef>
                          <a:spcPts val="5"/>
                        </a:spcBef>
                      </a:pPr>
                      <a:endParaRPr sz="1200">
                        <a:latin typeface="Times New Roman"/>
                        <a:cs typeface="Times New Roman"/>
                      </a:endParaRPr>
                    </a:p>
                    <a:p>
                      <a:pPr marL="470534" marR="106680" indent="-358140">
                        <a:lnSpc>
                          <a:spcPct val="114999"/>
                        </a:lnSpc>
                      </a:pPr>
                      <a:r>
                        <a:rPr sz="1000" spc="-5" dirty="0">
                          <a:latin typeface="Arial"/>
                          <a:cs typeface="Arial"/>
                        </a:rPr>
                        <a:t>TH:Cn10.1.I.</a:t>
                      </a:r>
                      <a:r>
                        <a:rPr sz="1000" spc="-80" dirty="0">
                          <a:latin typeface="Arial"/>
                          <a:cs typeface="Arial"/>
                        </a:rPr>
                        <a:t> </a:t>
                      </a:r>
                      <a:r>
                        <a:rPr sz="1000" spc="-5" dirty="0">
                          <a:latin typeface="Arial"/>
                          <a:cs typeface="Arial"/>
                        </a:rPr>
                        <a:t>TH:Cn10.1.II.  TH:Cn10.1.III.</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60325" marR="55244" indent="1270" algn="ctr">
                        <a:lnSpc>
                          <a:spcPct val="114999"/>
                        </a:lnSpc>
                        <a:spcBef>
                          <a:spcPts val="5"/>
                        </a:spcBef>
                      </a:pPr>
                      <a:r>
                        <a:rPr sz="1000" spc="5" dirty="0">
                          <a:latin typeface="Arial"/>
                          <a:cs typeface="Arial"/>
                        </a:rPr>
                        <a:t>What </a:t>
                      </a:r>
                      <a:r>
                        <a:rPr sz="1000" spc="-5" dirty="0">
                          <a:latin typeface="Arial"/>
                          <a:cs typeface="Arial"/>
                        </a:rPr>
                        <a:t>elements of </a:t>
                      </a:r>
                      <a:r>
                        <a:rPr sz="1000" spc="-10" dirty="0">
                          <a:latin typeface="Arial"/>
                          <a:cs typeface="Arial"/>
                        </a:rPr>
                        <a:t>the </a:t>
                      </a:r>
                      <a:r>
                        <a:rPr sz="1000" spc="-5" dirty="0">
                          <a:latin typeface="Arial"/>
                          <a:cs typeface="Arial"/>
                        </a:rPr>
                        <a:t>space  </a:t>
                      </a:r>
                      <a:r>
                        <a:rPr sz="1000" spc="-10" dirty="0">
                          <a:latin typeface="Arial"/>
                          <a:cs typeface="Arial"/>
                        </a:rPr>
                        <a:t>have stayed </a:t>
                      </a:r>
                      <a:r>
                        <a:rPr sz="1000" spc="-5" dirty="0">
                          <a:latin typeface="Arial"/>
                          <a:cs typeface="Arial"/>
                        </a:rPr>
                        <a:t>constant </a:t>
                      </a:r>
                      <a:r>
                        <a:rPr sz="1000" spc="-10" dirty="0">
                          <a:latin typeface="Arial"/>
                          <a:cs typeface="Arial"/>
                        </a:rPr>
                        <a:t>over the  </a:t>
                      </a:r>
                      <a:r>
                        <a:rPr sz="1000" spc="-5" dirty="0">
                          <a:latin typeface="Arial"/>
                          <a:cs typeface="Arial"/>
                        </a:rPr>
                        <a:t>history of</a:t>
                      </a:r>
                      <a:r>
                        <a:rPr sz="1000" spc="-30" dirty="0">
                          <a:latin typeface="Arial"/>
                          <a:cs typeface="Arial"/>
                        </a:rPr>
                        <a:t> </a:t>
                      </a:r>
                      <a:r>
                        <a:rPr sz="1000" spc="-5" dirty="0">
                          <a:latin typeface="Arial"/>
                          <a:cs typeface="Arial"/>
                        </a:rPr>
                        <a:t>Theatre?</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000000"/>
                      </a:solidFill>
                      <a:prstDash val="solid"/>
                    </a:lnR>
                    <a:lnT w="9525">
                      <a:solidFill>
                        <a:srgbClr val="CCCCCC"/>
                      </a:solidFill>
                      <a:prstDash val="solid"/>
                    </a:lnT>
                    <a:lnB w="9525">
                      <a:solidFill>
                        <a:srgbClr val="CCCCCC"/>
                      </a:solidFill>
                      <a:prstDash val="solid"/>
                    </a:lnB>
                  </a:tcPr>
                </a:tc>
                <a:extLst>
                  <a:ext uri="{0D108BD9-81ED-4DB2-BD59-A6C34878D82A}">
                    <a16:rowId xmlns:a16="http://schemas.microsoft.com/office/drawing/2014/main" val="10004"/>
                  </a:ext>
                </a:extLst>
              </a:tr>
              <a:tr h="373698">
                <a:tc>
                  <a:txBody>
                    <a:bodyPr/>
                    <a:lstStyle/>
                    <a:p>
                      <a:pPr>
                        <a:lnSpc>
                          <a:spcPct val="100000"/>
                        </a:lnSpc>
                        <a:spcBef>
                          <a:spcPts val="10"/>
                        </a:spcBef>
                      </a:pPr>
                      <a:endParaRPr sz="1350">
                        <a:latin typeface="Times New Roman"/>
                        <a:cs typeface="Times New Roman"/>
                      </a:endParaRPr>
                    </a:p>
                    <a:p>
                      <a:pPr algn="ctr">
                        <a:lnSpc>
                          <a:spcPct val="100000"/>
                        </a:lnSpc>
                      </a:pPr>
                      <a:r>
                        <a:rPr sz="1000" spc="-10" dirty="0">
                          <a:latin typeface="Arial"/>
                          <a:cs typeface="Arial"/>
                        </a:rPr>
                        <a:t>Sept </a:t>
                      </a:r>
                      <a:r>
                        <a:rPr sz="1000" spc="-5" dirty="0">
                          <a:latin typeface="Arial"/>
                          <a:cs typeface="Arial"/>
                        </a:rPr>
                        <a:t>9 -</a:t>
                      </a:r>
                      <a:r>
                        <a:rPr sz="1000" spc="-40" dirty="0">
                          <a:latin typeface="Arial"/>
                          <a:cs typeface="Arial"/>
                        </a:rPr>
                        <a:t> </a:t>
                      </a:r>
                      <a:r>
                        <a:rPr sz="1000" spc="-10" dirty="0">
                          <a:latin typeface="Arial"/>
                          <a:cs typeface="Arial"/>
                        </a:rPr>
                        <a:t>13</a:t>
                      </a:r>
                      <a:endParaRPr sz="1000">
                        <a:latin typeface="Arial"/>
                        <a:cs typeface="Arial"/>
                      </a:endParaRPr>
                    </a:p>
                  </a:txBody>
                  <a:tcPr marL="0" marR="0" marT="1270" marB="0">
                    <a:lnL w="9525">
                      <a:solidFill>
                        <a:srgbClr val="000000"/>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spcBef>
                          <a:spcPts val="10"/>
                        </a:spcBef>
                      </a:pPr>
                      <a:endParaRPr sz="1350">
                        <a:latin typeface="Times New Roman"/>
                        <a:cs typeface="Times New Roman"/>
                      </a:endParaRPr>
                    </a:p>
                    <a:p>
                      <a:pPr algn="ctr">
                        <a:lnSpc>
                          <a:spcPct val="100000"/>
                        </a:lnSpc>
                      </a:pPr>
                      <a:r>
                        <a:rPr sz="1000" dirty="0">
                          <a:latin typeface="Arial"/>
                          <a:cs typeface="Arial"/>
                        </a:rPr>
                        <a:t>5</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spcBef>
                          <a:spcPts val="10"/>
                        </a:spcBef>
                      </a:pPr>
                      <a:endParaRPr sz="1350">
                        <a:latin typeface="Times New Roman"/>
                        <a:cs typeface="Times New Roman"/>
                      </a:endParaRPr>
                    </a:p>
                    <a:p>
                      <a:pPr marL="3175" algn="ctr">
                        <a:lnSpc>
                          <a:spcPct val="100000"/>
                        </a:lnSpc>
                      </a:pPr>
                      <a:r>
                        <a:rPr sz="1000" spc="-5" dirty="0">
                          <a:latin typeface="Arial"/>
                          <a:cs typeface="Arial"/>
                        </a:rPr>
                        <a:t>Tool</a:t>
                      </a:r>
                      <a:r>
                        <a:rPr sz="1000" spc="-30" dirty="0">
                          <a:latin typeface="Arial"/>
                          <a:cs typeface="Arial"/>
                        </a:rPr>
                        <a:t> </a:t>
                      </a:r>
                      <a:r>
                        <a:rPr sz="1000" spc="-5" dirty="0">
                          <a:latin typeface="Arial"/>
                          <a:cs typeface="Arial"/>
                        </a:rPr>
                        <a:t>Safety</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470534" marR="106680" indent="-358140">
                        <a:lnSpc>
                          <a:spcPct val="114999"/>
                        </a:lnSpc>
                        <a:spcBef>
                          <a:spcPts val="5"/>
                        </a:spcBef>
                      </a:pPr>
                      <a:r>
                        <a:rPr sz="1000" spc="-5" dirty="0">
                          <a:latin typeface="Arial"/>
                          <a:cs typeface="Arial"/>
                        </a:rPr>
                        <a:t>TH:Cn10.1.I.</a:t>
                      </a:r>
                      <a:r>
                        <a:rPr sz="1000" spc="-80" dirty="0">
                          <a:latin typeface="Arial"/>
                          <a:cs typeface="Arial"/>
                        </a:rPr>
                        <a:t> </a:t>
                      </a:r>
                      <a:r>
                        <a:rPr sz="1000" spc="-5" dirty="0">
                          <a:latin typeface="Arial"/>
                          <a:cs typeface="Arial"/>
                        </a:rPr>
                        <a:t>TH:Cn10.1.II.  TH:Cn10.1.III.</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marL="81280" marR="74930" indent="37465">
                        <a:lnSpc>
                          <a:spcPct val="114999"/>
                        </a:lnSpc>
                        <a:spcBef>
                          <a:spcPts val="5"/>
                        </a:spcBef>
                      </a:pPr>
                      <a:r>
                        <a:rPr sz="1000" spc="-5" dirty="0">
                          <a:latin typeface="Arial"/>
                          <a:cs typeface="Arial"/>
                        </a:rPr>
                        <a:t>How can </a:t>
                      </a:r>
                      <a:r>
                        <a:rPr sz="1000" spc="-15" dirty="0">
                          <a:latin typeface="Arial"/>
                          <a:cs typeface="Arial"/>
                        </a:rPr>
                        <a:t>we </a:t>
                      </a:r>
                      <a:r>
                        <a:rPr sz="1000" spc="-5" dirty="0">
                          <a:latin typeface="Arial"/>
                          <a:cs typeface="Arial"/>
                        </a:rPr>
                        <a:t>incorporate </a:t>
                      </a:r>
                      <a:r>
                        <a:rPr sz="1000" spc="-10" dirty="0">
                          <a:latin typeface="Arial"/>
                          <a:cs typeface="Arial"/>
                        </a:rPr>
                        <a:t>the  </a:t>
                      </a:r>
                      <a:r>
                        <a:rPr sz="1000" spc="-5" dirty="0">
                          <a:latin typeface="Arial"/>
                          <a:cs typeface="Arial"/>
                        </a:rPr>
                        <a:t>5S model </a:t>
                      </a:r>
                      <a:r>
                        <a:rPr sz="1000" spc="-10" dirty="0">
                          <a:latin typeface="Arial"/>
                          <a:cs typeface="Arial"/>
                        </a:rPr>
                        <a:t>into our daily</a:t>
                      </a:r>
                      <a:r>
                        <a:rPr sz="1000" spc="-15" dirty="0">
                          <a:latin typeface="Arial"/>
                          <a:cs typeface="Arial"/>
                        </a:rPr>
                        <a:t> </a:t>
                      </a:r>
                      <a:r>
                        <a:rPr sz="1000" spc="-10" dirty="0">
                          <a:latin typeface="Arial"/>
                          <a:cs typeface="Arial"/>
                        </a:rPr>
                        <a:t>lives?</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spcBef>
                          <a:spcPts val="10"/>
                        </a:spcBef>
                      </a:pPr>
                      <a:endParaRPr sz="1350">
                        <a:latin typeface="Times New Roman"/>
                        <a:cs typeface="Times New Roman"/>
                      </a:endParaRPr>
                    </a:p>
                    <a:p>
                      <a:pPr algn="ctr">
                        <a:lnSpc>
                          <a:spcPct val="100000"/>
                        </a:lnSpc>
                      </a:pPr>
                      <a:r>
                        <a:rPr sz="1000" spc="-5" dirty="0">
                          <a:latin typeface="Arial"/>
                          <a:cs typeface="Arial"/>
                        </a:rPr>
                        <a:t>5 -</a:t>
                      </a:r>
                      <a:r>
                        <a:rPr sz="1000" spc="-15" dirty="0">
                          <a:latin typeface="Arial"/>
                          <a:cs typeface="Arial"/>
                        </a:rPr>
                        <a:t> </a:t>
                      </a:r>
                      <a:r>
                        <a:rPr sz="1000" spc="-5" dirty="0">
                          <a:latin typeface="Arial"/>
                          <a:cs typeface="Arial"/>
                        </a:rPr>
                        <a:t>S</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CCCCCC"/>
                      </a:solidFill>
                      <a:prstDash val="solid"/>
                    </a:lnB>
                  </a:tcPr>
                </a:tc>
                <a:tc>
                  <a:txBody>
                    <a:bodyPr/>
                    <a:lstStyle/>
                    <a:p>
                      <a:pPr>
                        <a:lnSpc>
                          <a:spcPct val="100000"/>
                        </a:lnSpc>
                      </a:pPr>
                      <a:endParaRPr sz="1000">
                        <a:latin typeface="Times New Roman"/>
                        <a:cs typeface="Times New Roman"/>
                      </a:endParaRPr>
                    </a:p>
                  </a:txBody>
                  <a:tcPr marL="0" marR="0" marT="0" marB="0">
                    <a:lnL w="9525">
                      <a:solidFill>
                        <a:srgbClr val="CCCCCC"/>
                      </a:solidFill>
                      <a:prstDash val="solid"/>
                    </a:lnL>
                    <a:lnR w="9525">
                      <a:solidFill>
                        <a:srgbClr val="000000"/>
                      </a:solidFill>
                      <a:prstDash val="solid"/>
                    </a:lnR>
                    <a:lnT w="9525">
                      <a:solidFill>
                        <a:srgbClr val="CCCCCC"/>
                      </a:solidFill>
                      <a:prstDash val="solid"/>
                    </a:lnT>
                    <a:lnB w="9525">
                      <a:solidFill>
                        <a:srgbClr val="CCCCCC"/>
                      </a:solidFill>
                      <a:prstDash val="solid"/>
                    </a:lnB>
                  </a:tcPr>
                </a:tc>
                <a:extLst>
                  <a:ext uri="{0D108BD9-81ED-4DB2-BD59-A6C34878D82A}">
                    <a16:rowId xmlns:a16="http://schemas.microsoft.com/office/drawing/2014/main" val="10005"/>
                  </a:ext>
                </a:extLst>
              </a:tr>
              <a:tr h="373697">
                <a:tc>
                  <a:txBody>
                    <a:bodyPr/>
                    <a:lstStyle/>
                    <a:p>
                      <a:pPr>
                        <a:lnSpc>
                          <a:spcPct val="100000"/>
                        </a:lnSpc>
                        <a:spcBef>
                          <a:spcPts val="10"/>
                        </a:spcBef>
                      </a:pPr>
                      <a:endParaRPr sz="1350">
                        <a:latin typeface="Times New Roman"/>
                        <a:cs typeface="Times New Roman"/>
                      </a:endParaRPr>
                    </a:p>
                    <a:p>
                      <a:pPr algn="ctr">
                        <a:lnSpc>
                          <a:spcPct val="100000"/>
                        </a:lnSpc>
                      </a:pPr>
                      <a:r>
                        <a:rPr sz="1000" spc="-10" dirty="0">
                          <a:latin typeface="Arial"/>
                          <a:cs typeface="Arial"/>
                        </a:rPr>
                        <a:t>Sept </a:t>
                      </a:r>
                      <a:r>
                        <a:rPr sz="1000" spc="-5" dirty="0">
                          <a:latin typeface="Arial"/>
                          <a:cs typeface="Arial"/>
                        </a:rPr>
                        <a:t>16 -</a:t>
                      </a:r>
                      <a:r>
                        <a:rPr sz="1000" spc="-45" dirty="0">
                          <a:latin typeface="Arial"/>
                          <a:cs typeface="Arial"/>
                        </a:rPr>
                        <a:t> </a:t>
                      </a:r>
                      <a:r>
                        <a:rPr sz="1000" spc="-10" dirty="0">
                          <a:latin typeface="Arial"/>
                          <a:cs typeface="Arial"/>
                        </a:rPr>
                        <a:t>20</a:t>
                      </a:r>
                      <a:endParaRPr sz="1000">
                        <a:latin typeface="Arial"/>
                        <a:cs typeface="Arial"/>
                      </a:endParaRPr>
                    </a:p>
                  </a:txBody>
                  <a:tcPr marL="0" marR="0" marT="1270" marB="0">
                    <a:lnL w="9525">
                      <a:solidFill>
                        <a:srgbClr val="000000"/>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a:lnSpc>
                          <a:spcPct val="100000"/>
                        </a:lnSpc>
                        <a:spcBef>
                          <a:spcPts val="10"/>
                        </a:spcBef>
                      </a:pPr>
                      <a:endParaRPr sz="1350">
                        <a:latin typeface="Times New Roman"/>
                        <a:cs typeface="Times New Roman"/>
                      </a:endParaRPr>
                    </a:p>
                    <a:p>
                      <a:pPr algn="ctr">
                        <a:lnSpc>
                          <a:spcPct val="100000"/>
                        </a:lnSpc>
                      </a:pPr>
                      <a:r>
                        <a:rPr sz="1000" dirty="0">
                          <a:latin typeface="Arial"/>
                          <a:cs typeface="Arial"/>
                        </a:rPr>
                        <a:t>5</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a:lnSpc>
                          <a:spcPct val="100000"/>
                        </a:lnSpc>
                        <a:spcBef>
                          <a:spcPts val="10"/>
                        </a:spcBef>
                      </a:pPr>
                      <a:endParaRPr sz="1350">
                        <a:latin typeface="Times New Roman"/>
                        <a:cs typeface="Times New Roman"/>
                      </a:endParaRPr>
                    </a:p>
                    <a:p>
                      <a:pPr algn="ctr">
                        <a:lnSpc>
                          <a:spcPct val="100000"/>
                        </a:lnSpc>
                      </a:pPr>
                      <a:r>
                        <a:rPr sz="1000" spc="-5" dirty="0">
                          <a:latin typeface="Arial"/>
                          <a:cs typeface="Arial"/>
                        </a:rPr>
                        <a:t>Tool</a:t>
                      </a:r>
                      <a:r>
                        <a:rPr sz="1000" spc="-30" dirty="0">
                          <a:latin typeface="Arial"/>
                          <a:cs typeface="Arial"/>
                        </a:rPr>
                        <a:t> </a:t>
                      </a:r>
                      <a:r>
                        <a:rPr sz="1000" spc="-10" dirty="0">
                          <a:latin typeface="Arial"/>
                          <a:cs typeface="Arial"/>
                        </a:rPr>
                        <a:t>Application</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marL="469900" marR="107314" indent="-358140">
                        <a:lnSpc>
                          <a:spcPct val="114999"/>
                        </a:lnSpc>
                        <a:spcBef>
                          <a:spcPts val="5"/>
                        </a:spcBef>
                      </a:pPr>
                      <a:r>
                        <a:rPr sz="1000" spc="-5" dirty="0">
                          <a:latin typeface="Arial"/>
                          <a:cs typeface="Arial"/>
                        </a:rPr>
                        <a:t>TH:Cn10.1.I.</a:t>
                      </a:r>
                      <a:r>
                        <a:rPr sz="1000" spc="-80" dirty="0">
                          <a:latin typeface="Arial"/>
                          <a:cs typeface="Arial"/>
                        </a:rPr>
                        <a:t> </a:t>
                      </a:r>
                      <a:r>
                        <a:rPr sz="1000" spc="-5" dirty="0">
                          <a:latin typeface="Arial"/>
                          <a:cs typeface="Arial"/>
                        </a:rPr>
                        <a:t>TH:Cn10.1.II.  TH:Cn10.1.III.</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marL="378460" marR="73660" indent="-299085">
                        <a:lnSpc>
                          <a:spcPct val="114999"/>
                        </a:lnSpc>
                        <a:spcBef>
                          <a:spcPts val="5"/>
                        </a:spcBef>
                      </a:pPr>
                      <a:r>
                        <a:rPr sz="1000" spc="-5" dirty="0">
                          <a:latin typeface="Arial"/>
                          <a:cs typeface="Arial"/>
                        </a:rPr>
                        <a:t>How </a:t>
                      </a:r>
                      <a:r>
                        <a:rPr sz="1000" spc="-10" dirty="0">
                          <a:latin typeface="Arial"/>
                          <a:cs typeface="Arial"/>
                        </a:rPr>
                        <a:t>does </a:t>
                      </a:r>
                      <a:r>
                        <a:rPr sz="1000" spc="-5" dirty="0">
                          <a:latin typeface="Arial"/>
                          <a:cs typeface="Arial"/>
                        </a:rPr>
                        <a:t>a clean</a:t>
                      </a:r>
                      <a:r>
                        <a:rPr sz="1000" spc="-60" dirty="0">
                          <a:latin typeface="Arial"/>
                          <a:cs typeface="Arial"/>
                        </a:rPr>
                        <a:t> </a:t>
                      </a:r>
                      <a:r>
                        <a:rPr sz="1000" spc="-5" dirty="0">
                          <a:latin typeface="Arial"/>
                          <a:cs typeface="Arial"/>
                        </a:rPr>
                        <a:t>workspace  </a:t>
                      </a:r>
                      <a:r>
                        <a:rPr sz="1000" dirty="0">
                          <a:latin typeface="Arial"/>
                          <a:cs typeface="Arial"/>
                        </a:rPr>
                        <a:t>affect</a:t>
                      </a:r>
                      <a:r>
                        <a:rPr sz="1000" spc="-50" dirty="0">
                          <a:latin typeface="Arial"/>
                          <a:cs typeface="Arial"/>
                        </a:rPr>
                        <a:t> </a:t>
                      </a:r>
                      <a:r>
                        <a:rPr sz="1000" spc="-10" dirty="0">
                          <a:latin typeface="Arial"/>
                          <a:cs typeface="Arial"/>
                        </a:rPr>
                        <a:t>productivity?</a:t>
                      </a:r>
                      <a:endParaRPr sz="1000">
                        <a:latin typeface="Arial"/>
                        <a:cs typeface="Arial"/>
                      </a:endParaRPr>
                    </a:p>
                  </a:txBody>
                  <a:tcPr marL="0" marR="0" marT="635" marB="0">
                    <a:lnL w="9525">
                      <a:solidFill>
                        <a:srgbClr val="CCCCCC"/>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a:lnSpc>
                          <a:spcPct val="100000"/>
                        </a:lnSpc>
                        <a:spcBef>
                          <a:spcPts val="10"/>
                        </a:spcBef>
                      </a:pPr>
                      <a:endParaRPr sz="1350">
                        <a:latin typeface="Times New Roman"/>
                        <a:cs typeface="Times New Roman"/>
                      </a:endParaRPr>
                    </a:p>
                    <a:p>
                      <a:pPr algn="ctr">
                        <a:lnSpc>
                          <a:spcPct val="100000"/>
                        </a:lnSpc>
                      </a:pPr>
                      <a:r>
                        <a:rPr sz="1000" spc="-5" dirty="0">
                          <a:latin typeface="Arial"/>
                          <a:cs typeface="Arial"/>
                        </a:rPr>
                        <a:t>Tool</a:t>
                      </a:r>
                      <a:r>
                        <a:rPr sz="1000" spc="-30" dirty="0">
                          <a:latin typeface="Arial"/>
                          <a:cs typeface="Arial"/>
                        </a:rPr>
                        <a:t> </a:t>
                      </a:r>
                      <a:r>
                        <a:rPr sz="1000" dirty="0">
                          <a:latin typeface="Arial"/>
                          <a:cs typeface="Arial"/>
                        </a:rPr>
                        <a:t>Test</a:t>
                      </a:r>
                      <a:endParaRPr sz="1000">
                        <a:latin typeface="Arial"/>
                        <a:cs typeface="Arial"/>
                      </a:endParaRPr>
                    </a:p>
                  </a:txBody>
                  <a:tcPr marL="0" marR="0" marT="1270" marB="0">
                    <a:lnL w="9525">
                      <a:solidFill>
                        <a:srgbClr val="CCCCCC"/>
                      </a:solidFill>
                      <a:prstDash val="solid"/>
                    </a:lnL>
                    <a:lnR w="9525">
                      <a:solidFill>
                        <a:srgbClr val="CCCCCC"/>
                      </a:solidFill>
                      <a:prstDash val="solid"/>
                    </a:lnR>
                    <a:lnT w="9525">
                      <a:solidFill>
                        <a:srgbClr val="CCCCCC"/>
                      </a:solidFill>
                      <a:prstDash val="solid"/>
                    </a:lnT>
                    <a:lnB w="9525">
                      <a:solidFill>
                        <a:srgbClr val="000000"/>
                      </a:solidFill>
                      <a:prstDash val="solid"/>
                    </a:lnB>
                  </a:tcPr>
                </a:tc>
                <a:tc>
                  <a:txBody>
                    <a:bodyPr/>
                    <a:lstStyle/>
                    <a:p>
                      <a:pPr>
                        <a:lnSpc>
                          <a:spcPct val="100000"/>
                        </a:lnSpc>
                        <a:spcBef>
                          <a:spcPts val="10"/>
                        </a:spcBef>
                      </a:pPr>
                      <a:endParaRPr sz="1350">
                        <a:latin typeface="Times New Roman"/>
                        <a:cs typeface="Times New Roman"/>
                      </a:endParaRPr>
                    </a:p>
                    <a:p>
                      <a:pPr marL="201295">
                        <a:lnSpc>
                          <a:spcPct val="100000"/>
                        </a:lnSpc>
                      </a:pPr>
                      <a:r>
                        <a:rPr sz="1000" spc="-10" dirty="0">
                          <a:latin typeface="Arial"/>
                          <a:cs typeface="Arial"/>
                        </a:rPr>
                        <a:t>Production</a:t>
                      </a:r>
                      <a:r>
                        <a:rPr sz="1000" spc="-15" dirty="0">
                          <a:latin typeface="Arial"/>
                          <a:cs typeface="Arial"/>
                        </a:rPr>
                        <a:t> </a:t>
                      </a:r>
                      <a:r>
                        <a:rPr sz="1000" dirty="0">
                          <a:latin typeface="Arial"/>
                          <a:cs typeface="Arial"/>
                        </a:rPr>
                        <a:t>Week</a:t>
                      </a:r>
                      <a:endParaRPr sz="1000">
                        <a:latin typeface="Arial"/>
                        <a:cs typeface="Arial"/>
                      </a:endParaRPr>
                    </a:p>
                  </a:txBody>
                  <a:tcPr marL="0" marR="0" marT="1270" marB="0">
                    <a:lnL w="9525">
                      <a:solidFill>
                        <a:srgbClr val="CCCCCC"/>
                      </a:solidFill>
                      <a:prstDash val="solid"/>
                    </a:lnL>
                    <a:lnR w="9525">
                      <a:solidFill>
                        <a:srgbClr val="000000"/>
                      </a:solidFill>
                      <a:prstDash val="solid"/>
                    </a:lnR>
                    <a:lnT w="9525">
                      <a:solidFill>
                        <a:srgbClr val="CCCCCC"/>
                      </a:solidFill>
                      <a:prstDash val="solid"/>
                    </a:lnT>
                    <a:lnB w="9525">
                      <a:solidFill>
                        <a:srgbClr val="000000"/>
                      </a:solidFill>
                      <a:prstDash val="solid"/>
                    </a:lnB>
                  </a:tcPr>
                </a:tc>
                <a:extLst>
                  <a:ext uri="{0D108BD9-81ED-4DB2-BD59-A6C34878D82A}">
                    <a16:rowId xmlns:a16="http://schemas.microsoft.com/office/drawing/2014/main" val="10006"/>
                  </a:ext>
                </a:extLst>
              </a:tr>
            </a:tbl>
          </a:graphicData>
        </a:graphic>
      </p:graphicFrame>
      <p:sp>
        <p:nvSpPr>
          <p:cNvPr id="5" name="object 5"/>
          <p:cNvSpPr txBox="1">
            <a:spLocks noGrp="1"/>
          </p:cNvSpPr>
          <p:nvPr>
            <p:ph type="title"/>
          </p:nvPr>
        </p:nvSpPr>
        <p:spPr>
          <a:xfrm>
            <a:off x="457674" y="184889"/>
            <a:ext cx="3524250" cy="482600"/>
          </a:xfrm>
          <a:prstGeom prst="rect">
            <a:avLst/>
          </a:prstGeom>
        </p:spPr>
        <p:txBody>
          <a:bodyPr vert="horz" wrap="square" lIns="0" tIns="12700" rIns="0" bIns="0" rtlCol="0">
            <a:spAutoFit/>
          </a:bodyPr>
          <a:lstStyle/>
          <a:p>
            <a:pPr marL="12700">
              <a:lnSpc>
                <a:spcPct val="100000"/>
              </a:lnSpc>
              <a:spcBef>
                <a:spcPts val="100"/>
              </a:spcBef>
            </a:pPr>
            <a:r>
              <a:rPr sz="3000" b="1" spc="-5" dirty="0">
                <a:solidFill>
                  <a:srgbClr val="FFFFFF"/>
                </a:solidFill>
                <a:latin typeface="Cambria"/>
                <a:cs typeface="Cambria"/>
              </a:rPr>
              <a:t>Unit 1-</a:t>
            </a:r>
            <a:r>
              <a:rPr sz="3000" b="1" spc="-70" dirty="0">
                <a:solidFill>
                  <a:srgbClr val="FFFFFF"/>
                </a:solidFill>
                <a:latin typeface="Cambria"/>
                <a:cs typeface="Cambria"/>
              </a:rPr>
              <a:t> </a:t>
            </a:r>
            <a:r>
              <a:rPr sz="3000" b="1" spc="-5" dirty="0">
                <a:solidFill>
                  <a:srgbClr val="FFFFFF"/>
                </a:solidFill>
                <a:latin typeface="Cambria"/>
                <a:cs typeface="Cambria"/>
              </a:rPr>
              <a:t>Introduction</a:t>
            </a:r>
            <a:endParaRPr sz="3000">
              <a:latin typeface="Cambria"/>
              <a:cs typeface="Cambria"/>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355955" rIns="0" bIns="0" rtlCol="0">
            <a:spAutoFit/>
          </a:bodyPr>
          <a:lstStyle/>
          <a:p>
            <a:pPr marL="2200275" marR="5080" indent="-1207135">
              <a:lnSpc>
                <a:spcPts val="5180"/>
              </a:lnSpc>
              <a:spcBef>
                <a:spcPts val="755"/>
              </a:spcBef>
            </a:pPr>
            <a:r>
              <a:rPr spc="-5" dirty="0"/>
              <a:t>Teamwork </a:t>
            </a:r>
            <a:r>
              <a:rPr dirty="0"/>
              <a:t>makes</a:t>
            </a:r>
            <a:r>
              <a:rPr spc="-65" dirty="0"/>
              <a:t> </a:t>
            </a:r>
            <a:r>
              <a:rPr dirty="0"/>
              <a:t>the  </a:t>
            </a:r>
            <a:r>
              <a:rPr spc="-5" dirty="0"/>
              <a:t>Dreamwork</a:t>
            </a:r>
          </a:p>
        </p:txBody>
      </p:sp>
      <p:sp>
        <p:nvSpPr>
          <p:cNvPr id="8" name="object 8"/>
          <p:cNvSpPr txBox="1"/>
          <p:nvPr/>
        </p:nvSpPr>
        <p:spPr>
          <a:xfrm>
            <a:off x="2379122" y="2936986"/>
            <a:ext cx="4383405" cy="1379220"/>
          </a:xfrm>
          <a:prstGeom prst="rect">
            <a:avLst/>
          </a:prstGeom>
        </p:spPr>
        <p:txBody>
          <a:bodyPr vert="horz" wrap="square" lIns="0" tIns="12700" rIns="0" bIns="0" rtlCol="0">
            <a:spAutoFit/>
          </a:bodyPr>
          <a:lstStyle/>
          <a:p>
            <a:pPr algn="ctr">
              <a:lnSpc>
                <a:spcPct val="100000"/>
              </a:lnSpc>
              <a:spcBef>
                <a:spcPts val="100"/>
              </a:spcBef>
            </a:pPr>
            <a:r>
              <a:rPr sz="2400" spc="-5" dirty="0">
                <a:latin typeface="Calibri"/>
                <a:cs typeface="Calibri"/>
              </a:rPr>
              <a:t>Personality </a:t>
            </a:r>
            <a:r>
              <a:rPr sz="2400" dirty="0">
                <a:latin typeface="Calibri"/>
                <a:cs typeface="Calibri"/>
              </a:rPr>
              <a:t>Quiz </a:t>
            </a:r>
            <a:r>
              <a:rPr sz="2400" spc="-5" dirty="0">
                <a:latin typeface="Calibri"/>
                <a:cs typeface="Calibri"/>
              </a:rPr>
              <a:t>Link </a:t>
            </a:r>
            <a:r>
              <a:rPr sz="2400" dirty="0">
                <a:latin typeface="Calibri"/>
                <a:cs typeface="Calibri"/>
              </a:rPr>
              <a:t>(QR</a:t>
            </a:r>
            <a:r>
              <a:rPr sz="2400" spc="-70" dirty="0">
                <a:latin typeface="Calibri"/>
                <a:cs typeface="Calibri"/>
              </a:rPr>
              <a:t> </a:t>
            </a:r>
            <a:r>
              <a:rPr sz="2400" spc="-5" dirty="0">
                <a:latin typeface="Calibri"/>
                <a:cs typeface="Calibri"/>
              </a:rPr>
              <a:t>CODE)</a:t>
            </a:r>
            <a:endParaRPr sz="2400">
              <a:latin typeface="Calibri"/>
              <a:cs typeface="Calibri"/>
            </a:endParaRPr>
          </a:p>
          <a:p>
            <a:pPr>
              <a:lnSpc>
                <a:spcPct val="100000"/>
              </a:lnSpc>
            </a:pPr>
            <a:endParaRPr sz="2400">
              <a:latin typeface="Calibri"/>
              <a:cs typeface="Calibri"/>
            </a:endParaRPr>
          </a:p>
          <a:p>
            <a:pPr algn="ctr">
              <a:lnSpc>
                <a:spcPct val="100000"/>
              </a:lnSpc>
              <a:spcBef>
                <a:spcPts val="1964"/>
              </a:spcBef>
            </a:pPr>
            <a:r>
              <a:rPr sz="2400" spc="-5" dirty="0">
                <a:latin typeface="Calibri"/>
                <a:cs typeface="Calibri"/>
              </a:rPr>
              <a:t>(Add results </a:t>
            </a:r>
            <a:r>
              <a:rPr sz="2400" dirty="0">
                <a:latin typeface="Calibri"/>
                <a:cs typeface="Calibri"/>
              </a:rPr>
              <a:t>to </a:t>
            </a:r>
            <a:r>
              <a:rPr sz="2400" spc="-5" dirty="0">
                <a:latin typeface="Calibri"/>
                <a:cs typeface="Calibri"/>
              </a:rPr>
              <a:t>shared google</a:t>
            </a:r>
            <a:r>
              <a:rPr sz="2400" spc="-45" dirty="0">
                <a:latin typeface="Calibri"/>
                <a:cs typeface="Calibri"/>
              </a:rPr>
              <a:t> </a:t>
            </a:r>
            <a:r>
              <a:rPr sz="2400" spc="-5" dirty="0">
                <a:latin typeface="Calibri"/>
                <a:cs typeface="Calibri"/>
              </a:rPr>
              <a:t>slide)</a:t>
            </a:r>
            <a:endParaRPr sz="2400">
              <a:latin typeface="Calibri"/>
              <a:cs typeface="Calibri"/>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5885" rIns="0" bIns="0" rtlCol="0">
            <a:spAutoFit/>
          </a:bodyPr>
          <a:lstStyle/>
          <a:p>
            <a:pPr marL="10160" marR="5080" indent="-3175" algn="ctr">
              <a:lnSpc>
                <a:spcPts val="5180"/>
              </a:lnSpc>
              <a:spcBef>
                <a:spcPts val="755"/>
              </a:spcBef>
            </a:pPr>
            <a:r>
              <a:rPr dirty="0"/>
              <a:t>What </a:t>
            </a:r>
            <a:r>
              <a:rPr spc="-5" dirty="0"/>
              <a:t>did you learn about  yourself </a:t>
            </a:r>
            <a:r>
              <a:rPr dirty="0"/>
              <a:t>in </a:t>
            </a:r>
            <a:r>
              <a:rPr spc="-5" dirty="0"/>
              <a:t>these fun</a:t>
            </a:r>
            <a:r>
              <a:rPr spc="-35" dirty="0"/>
              <a:t> </a:t>
            </a:r>
            <a:r>
              <a:rPr spc="-5" dirty="0"/>
              <a:t>quizzes?</a:t>
            </a:r>
          </a:p>
          <a:p>
            <a:pPr algn="ctr">
              <a:lnSpc>
                <a:spcPts val="5110"/>
              </a:lnSpc>
            </a:pPr>
            <a:r>
              <a:rPr spc="-5" dirty="0"/>
              <a:t>Did you</a:t>
            </a:r>
            <a:r>
              <a:rPr spc="-10" dirty="0"/>
              <a:t> </a:t>
            </a:r>
            <a:r>
              <a:rPr spc="-5" dirty="0"/>
              <a:t>agree?</a:t>
            </a: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238500" y="1793748"/>
            <a:ext cx="839723" cy="847343"/>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3479291" y="2089404"/>
            <a:ext cx="358139" cy="315467"/>
          </a:xfrm>
          <a:prstGeom prst="rect">
            <a:avLst/>
          </a:prstGeom>
          <a:blipFill>
            <a:blip r:embed="rId5" cstate="print"/>
            <a:stretch>
              <a:fillRect/>
            </a:stretch>
          </a:blipFill>
        </p:spPr>
        <p:txBody>
          <a:bodyPr wrap="square" lIns="0" tIns="0" rIns="0" bIns="0" rtlCol="0"/>
          <a:lstStyle/>
          <a:p>
            <a:endParaRPr/>
          </a:p>
        </p:txBody>
      </p:sp>
      <p:sp>
        <p:nvSpPr>
          <p:cNvPr id="4" name="object 4"/>
          <p:cNvSpPr txBox="1"/>
          <p:nvPr/>
        </p:nvSpPr>
        <p:spPr>
          <a:xfrm>
            <a:off x="399769" y="2061092"/>
            <a:ext cx="2123440" cy="665480"/>
          </a:xfrm>
          <a:prstGeom prst="rect">
            <a:avLst/>
          </a:prstGeom>
        </p:spPr>
        <p:txBody>
          <a:bodyPr vert="horz" wrap="square" lIns="0" tIns="12700" rIns="0" bIns="0" rtlCol="0">
            <a:spAutoFit/>
          </a:bodyPr>
          <a:lstStyle/>
          <a:p>
            <a:pPr marL="12700" marR="5080">
              <a:lnSpc>
                <a:spcPct val="150000"/>
              </a:lnSpc>
              <a:spcBef>
                <a:spcPts val="100"/>
              </a:spcBef>
            </a:pPr>
            <a:r>
              <a:rPr sz="700" spc="-5" dirty="0">
                <a:latin typeface="Calibri"/>
                <a:cs typeface="Calibri"/>
              </a:rPr>
              <a:t>Every </a:t>
            </a:r>
            <a:r>
              <a:rPr sz="700" spc="-10" dirty="0">
                <a:latin typeface="Calibri"/>
                <a:cs typeface="Calibri"/>
              </a:rPr>
              <a:t>individual has the opportunity to </a:t>
            </a:r>
            <a:r>
              <a:rPr sz="700" spc="-5" dirty="0">
                <a:latin typeface="Calibri"/>
                <a:cs typeface="Calibri"/>
              </a:rPr>
              <a:t>make a difference.  Take care </a:t>
            </a:r>
            <a:r>
              <a:rPr sz="700" dirty="0">
                <a:latin typeface="Calibri"/>
                <a:cs typeface="Calibri"/>
              </a:rPr>
              <a:t>of </a:t>
            </a:r>
            <a:r>
              <a:rPr sz="700" spc="-5" dirty="0">
                <a:latin typeface="Calibri"/>
                <a:cs typeface="Calibri"/>
              </a:rPr>
              <a:t>yourself </a:t>
            </a:r>
            <a:r>
              <a:rPr sz="700" spc="-10" dirty="0">
                <a:latin typeface="Calibri"/>
                <a:cs typeface="Calibri"/>
              </a:rPr>
              <a:t>and </a:t>
            </a:r>
            <a:r>
              <a:rPr sz="700" spc="-5" dirty="0">
                <a:latin typeface="Calibri"/>
                <a:cs typeface="Calibri"/>
              </a:rPr>
              <a:t>your</a:t>
            </a:r>
            <a:r>
              <a:rPr sz="700" spc="85" dirty="0">
                <a:latin typeface="Calibri"/>
                <a:cs typeface="Calibri"/>
              </a:rPr>
              <a:t> </a:t>
            </a:r>
            <a:r>
              <a:rPr sz="700" spc="-5" dirty="0">
                <a:latin typeface="Calibri"/>
                <a:cs typeface="Calibri"/>
              </a:rPr>
              <a:t>company.</a:t>
            </a:r>
            <a:endParaRPr sz="700">
              <a:latin typeface="Calibri"/>
              <a:cs typeface="Calibri"/>
            </a:endParaRPr>
          </a:p>
          <a:p>
            <a:pPr marL="12700">
              <a:lnSpc>
                <a:spcPct val="100000"/>
              </a:lnSpc>
              <a:spcBef>
                <a:spcPts val="420"/>
              </a:spcBef>
            </a:pPr>
            <a:r>
              <a:rPr sz="700" spc="-10" dirty="0">
                <a:latin typeface="Calibri"/>
                <a:cs typeface="Calibri"/>
              </a:rPr>
              <a:t>Cultivate </a:t>
            </a:r>
            <a:r>
              <a:rPr sz="700" spc="-5" dirty="0">
                <a:latin typeface="Calibri"/>
                <a:cs typeface="Calibri"/>
              </a:rPr>
              <a:t>each </a:t>
            </a:r>
            <a:r>
              <a:rPr sz="700" spc="-10" dirty="0">
                <a:latin typeface="Calibri"/>
                <a:cs typeface="Calibri"/>
              </a:rPr>
              <a:t>person’s </a:t>
            </a:r>
            <a:r>
              <a:rPr sz="700" spc="-5" dirty="0">
                <a:latin typeface="Calibri"/>
                <a:cs typeface="Calibri"/>
              </a:rPr>
              <a:t>skills, </a:t>
            </a:r>
            <a:r>
              <a:rPr sz="700" spc="-10" dirty="0">
                <a:latin typeface="Calibri"/>
                <a:cs typeface="Calibri"/>
              </a:rPr>
              <a:t>strengths, and</a:t>
            </a:r>
            <a:r>
              <a:rPr sz="700" spc="50" dirty="0">
                <a:latin typeface="Calibri"/>
                <a:cs typeface="Calibri"/>
              </a:rPr>
              <a:t> </a:t>
            </a:r>
            <a:r>
              <a:rPr sz="700" spc="-10" dirty="0">
                <a:latin typeface="Calibri"/>
                <a:cs typeface="Calibri"/>
              </a:rPr>
              <a:t>talents.</a:t>
            </a:r>
            <a:endParaRPr sz="700">
              <a:latin typeface="Calibri"/>
              <a:cs typeface="Calibri"/>
            </a:endParaRPr>
          </a:p>
          <a:p>
            <a:pPr marL="12700">
              <a:lnSpc>
                <a:spcPct val="100000"/>
              </a:lnSpc>
              <a:spcBef>
                <a:spcPts val="420"/>
              </a:spcBef>
            </a:pPr>
            <a:r>
              <a:rPr sz="700" dirty="0">
                <a:latin typeface="Calibri"/>
                <a:cs typeface="Calibri"/>
              </a:rPr>
              <a:t>Be </a:t>
            </a:r>
            <a:r>
              <a:rPr sz="700" spc="-5" dirty="0">
                <a:latin typeface="Calibri"/>
                <a:cs typeface="Calibri"/>
              </a:rPr>
              <a:t>respectful, considerate, </a:t>
            </a:r>
            <a:r>
              <a:rPr sz="700" spc="-10" dirty="0">
                <a:latin typeface="Calibri"/>
                <a:cs typeface="Calibri"/>
              </a:rPr>
              <a:t>and honest with </a:t>
            </a:r>
            <a:r>
              <a:rPr sz="700" spc="-5" dirty="0">
                <a:latin typeface="Calibri"/>
                <a:cs typeface="Calibri"/>
              </a:rPr>
              <a:t>each</a:t>
            </a:r>
            <a:r>
              <a:rPr sz="700" spc="5" dirty="0">
                <a:latin typeface="Calibri"/>
                <a:cs typeface="Calibri"/>
              </a:rPr>
              <a:t> </a:t>
            </a:r>
            <a:r>
              <a:rPr sz="700" spc="-10" dirty="0">
                <a:latin typeface="Calibri"/>
                <a:cs typeface="Calibri"/>
              </a:rPr>
              <a:t>other.</a:t>
            </a:r>
            <a:endParaRPr sz="700">
              <a:latin typeface="Calibri"/>
              <a:cs typeface="Calibri"/>
            </a:endParaRPr>
          </a:p>
        </p:txBody>
      </p:sp>
      <p:sp>
        <p:nvSpPr>
          <p:cNvPr id="5" name="object 5"/>
          <p:cNvSpPr txBox="1"/>
          <p:nvPr/>
        </p:nvSpPr>
        <p:spPr>
          <a:xfrm>
            <a:off x="1045829" y="1723801"/>
            <a:ext cx="1144905" cy="254000"/>
          </a:xfrm>
          <a:prstGeom prst="rect">
            <a:avLst/>
          </a:prstGeom>
        </p:spPr>
        <p:txBody>
          <a:bodyPr vert="horz" wrap="square" lIns="0" tIns="12700" rIns="0" bIns="0" rtlCol="0">
            <a:spAutoFit/>
          </a:bodyPr>
          <a:lstStyle/>
          <a:p>
            <a:pPr marL="12700">
              <a:lnSpc>
                <a:spcPct val="100000"/>
              </a:lnSpc>
              <a:spcBef>
                <a:spcPts val="100"/>
              </a:spcBef>
            </a:pPr>
            <a:r>
              <a:rPr sz="1500" dirty="0">
                <a:solidFill>
                  <a:srgbClr val="006FC0"/>
                </a:solidFill>
                <a:latin typeface="Calibri"/>
                <a:cs typeface="Calibri"/>
              </a:rPr>
              <a:t>People</a:t>
            </a:r>
            <a:r>
              <a:rPr sz="1500" spc="-65" dirty="0">
                <a:solidFill>
                  <a:srgbClr val="006FC0"/>
                </a:solidFill>
                <a:latin typeface="Calibri"/>
                <a:cs typeface="Calibri"/>
              </a:rPr>
              <a:t> </a:t>
            </a:r>
            <a:r>
              <a:rPr sz="1500" spc="-5" dirty="0">
                <a:solidFill>
                  <a:srgbClr val="006FC0"/>
                </a:solidFill>
                <a:latin typeface="Calibri"/>
                <a:cs typeface="Calibri"/>
              </a:rPr>
              <a:t>Matter</a:t>
            </a:r>
            <a:endParaRPr sz="1500">
              <a:latin typeface="Calibri"/>
              <a:cs typeface="Calibri"/>
            </a:endParaRPr>
          </a:p>
        </p:txBody>
      </p:sp>
      <p:sp>
        <p:nvSpPr>
          <p:cNvPr id="6" name="object 6"/>
          <p:cNvSpPr/>
          <p:nvPr/>
        </p:nvSpPr>
        <p:spPr>
          <a:xfrm>
            <a:off x="3232404" y="3127248"/>
            <a:ext cx="979931" cy="938783"/>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3467100" y="3413759"/>
            <a:ext cx="480059" cy="321563"/>
          </a:xfrm>
          <a:prstGeom prst="rect">
            <a:avLst/>
          </a:prstGeom>
          <a:blipFill>
            <a:blip r:embed="rId7" cstate="print"/>
            <a:stretch>
              <a:fillRect/>
            </a:stretch>
          </a:blipFill>
        </p:spPr>
        <p:txBody>
          <a:bodyPr wrap="square" lIns="0" tIns="0" rIns="0" bIns="0" rtlCol="0"/>
          <a:lstStyle/>
          <a:p>
            <a:endParaRPr/>
          </a:p>
        </p:txBody>
      </p:sp>
      <p:sp>
        <p:nvSpPr>
          <p:cNvPr id="8" name="object 8"/>
          <p:cNvSpPr txBox="1"/>
          <p:nvPr/>
        </p:nvSpPr>
        <p:spPr>
          <a:xfrm>
            <a:off x="321806" y="3168213"/>
            <a:ext cx="2548890" cy="1155065"/>
          </a:xfrm>
          <a:prstGeom prst="rect">
            <a:avLst/>
          </a:prstGeom>
        </p:spPr>
        <p:txBody>
          <a:bodyPr vert="horz" wrap="square" lIns="0" tIns="12700" rIns="0" bIns="0" rtlCol="0">
            <a:spAutoFit/>
          </a:bodyPr>
          <a:lstStyle/>
          <a:p>
            <a:pPr marL="833119">
              <a:lnSpc>
                <a:spcPct val="100000"/>
              </a:lnSpc>
              <a:spcBef>
                <a:spcPts val="100"/>
              </a:spcBef>
            </a:pPr>
            <a:r>
              <a:rPr sz="1500" spc="-5" dirty="0">
                <a:solidFill>
                  <a:srgbClr val="006FC0"/>
                </a:solidFill>
                <a:latin typeface="Calibri"/>
                <a:cs typeface="Calibri"/>
              </a:rPr>
              <a:t>Work</a:t>
            </a:r>
            <a:r>
              <a:rPr sz="1500" spc="-60" dirty="0">
                <a:solidFill>
                  <a:srgbClr val="006FC0"/>
                </a:solidFill>
                <a:latin typeface="Calibri"/>
                <a:cs typeface="Calibri"/>
              </a:rPr>
              <a:t> </a:t>
            </a:r>
            <a:r>
              <a:rPr sz="1500" spc="-5" dirty="0">
                <a:solidFill>
                  <a:srgbClr val="006FC0"/>
                </a:solidFill>
                <a:latin typeface="Calibri"/>
                <a:cs typeface="Calibri"/>
              </a:rPr>
              <a:t>Together</a:t>
            </a:r>
            <a:endParaRPr sz="1500">
              <a:latin typeface="Calibri"/>
              <a:cs typeface="Calibri"/>
            </a:endParaRPr>
          </a:p>
          <a:p>
            <a:pPr marL="12700" marR="5080">
              <a:lnSpc>
                <a:spcPct val="150000"/>
              </a:lnSpc>
              <a:spcBef>
                <a:spcPts val="790"/>
              </a:spcBef>
            </a:pPr>
            <a:r>
              <a:rPr sz="700" spc="-10" dirty="0">
                <a:latin typeface="Calibri"/>
                <a:cs typeface="Calibri"/>
              </a:rPr>
              <a:t>The </a:t>
            </a:r>
            <a:r>
              <a:rPr sz="700" spc="-5" dirty="0">
                <a:latin typeface="Calibri"/>
                <a:cs typeface="Calibri"/>
              </a:rPr>
              <a:t>best ideas, performance, </a:t>
            </a:r>
            <a:r>
              <a:rPr sz="700" spc="-10" dirty="0">
                <a:latin typeface="Calibri"/>
                <a:cs typeface="Calibri"/>
              </a:rPr>
              <a:t>and results </a:t>
            </a:r>
            <a:r>
              <a:rPr sz="700" spc="-5" dirty="0">
                <a:latin typeface="Calibri"/>
                <a:cs typeface="Calibri"/>
              </a:rPr>
              <a:t>come </a:t>
            </a:r>
            <a:r>
              <a:rPr sz="700" spc="-10" dirty="0">
                <a:latin typeface="Calibri"/>
                <a:cs typeface="Calibri"/>
              </a:rPr>
              <a:t>through </a:t>
            </a:r>
            <a:r>
              <a:rPr sz="700" spc="-5" dirty="0">
                <a:latin typeface="Calibri"/>
                <a:cs typeface="Calibri"/>
              </a:rPr>
              <a:t>collaboration.  Focus </a:t>
            </a:r>
            <a:r>
              <a:rPr sz="700" dirty="0">
                <a:latin typeface="Calibri"/>
                <a:cs typeface="Calibri"/>
              </a:rPr>
              <a:t>on </a:t>
            </a:r>
            <a:r>
              <a:rPr sz="700" spc="-10" dirty="0">
                <a:latin typeface="Calibri"/>
                <a:cs typeface="Calibri"/>
              </a:rPr>
              <a:t>the </a:t>
            </a:r>
            <a:r>
              <a:rPr sz="700" spc="-5" dirty="0">
                <a:latin typeface="Calibri"/>
                <a:cs typeface="Calibri"/>
              </a:rPr>
              <a:t>objective </a:t>
            </a:r>
            <a:r>
              <a:rPr sz="700" spc="-10" dirty="0">
                <a:latin typeface="Calibri"/>
                <a:cs typeface="Calibri"/>
              </a:rPr>
              <a:t>and challenge </a:t>
            </a:r>
            <a:r>
              <a:rPr sz="700" spc="-5" dirty="0">
                <a:latin typeface="Calibri"/>
                <a:cs typeface="Calibri"/>
              </a:rPr>
              <a:t>ideas, </a:t>
            </a:r>
            <a:r>
              <a:rPr sz="700" spc="-10" dirty="0">
                <a:latin typeface="Calibri"/>
                <a:cs typeface="Calibri"/>
              </a:rPr>
              <a:t>not</a:t>
            </a:r>
            <a:r>
              <a:rPr sz="700" spc="10" dirty="0">
                <a:latin typeface="Calibri"/>
                <a:cs typeface="Calibri"/>
              </a:rPr>
              <a:t> </a:t>
            </a:r>
            <a:r>
              <a:rPr sz="700" spc="-5" dirty="0">
                <a:latin typeface="Calibri"/>
                <a:cs typeface="Calibri"/>
              </a:rPr>
              <a:t>people.</a:t>
            </a:r>
            <a:endParaRPr sz="700">
              <a:latin typeface="Calibri"/>
              <a:cs typeface="Calibri"/>
            </a:endParaRPr>
          </a:p>
          <a:p>
            <a:pPr marL="12700" marR="66675">
              <a:lnSpc>
                <a:spcPct val="150000"/>
              </a:lnSpc>
            </a:pPr>
            <a:r>
              <a:rPr sz="700" dirty="0">
                <a:latin typeface="Calibri"/>
                <a:cs typeface="Calibri"/>
              </a:rPr>
              <a:t>Be </a:t>
            </a:r>
            <a:r>
              <a:rPr sz="700" spc="-10" dirty="0">
                <a:latin typeface="Calibri"/>
                <a:cs typeface="Calibri"/>
              </a:rPr>
              <a:t>kind, </a:t>
            </a:r>
            <a:r>
              <a:rPr sz="700" spc="-5" dirty="0">
                <a:latin typeface="Calibri"/>
                <a:cs typeface="Calibri"/>
              </a:rPr>
              <a:t>assertive </a:t>
            </a:r>
            <a:r>
              <a:rPr sz="700" spc="-10" dirty="0">
                <a:latin typeface="Calibri"/>
                <a:cs typeface="Calibri"/>
              </a:rPr>
              <a:t>and supportive, </a:t>
            </a:r>
            <a:r>
              <a:rPr sz="700" spc="-5" dirty="0">
                <a:latin typeface="Calibri"/>
                <a:cs typeface="Calibri"/>
              </a:rPr>
              <a:t>even </a:t>
            </a:r>
            <a:r>
              <a:rPr sz="700" spc="-10" dirty="0">
                <a:latin typeface="Calibri"/>
                <a:cs typeface="Calibri"/>
              </a:rPr>
              <a:t>when there </a:t>
            </a:r>
            <a:r>
              <a:rPr sz="700" spc="-5" dirty="0">
                <a:latin typeface="Calibri"/>
                <a:cs typeface="Calibri"/>
              </a:rPr>
              <a:t>is </a:t>
            </a:r>
            <a:r>
              <a:rPr sz="700" spc="-10" dirty="0">
                <a:latin typeface="Calibri"/>
                <a:cs typeface="Calibri"/>
              </a:rPr>
              <a:t>disagreement.  </a:t>
            </a:r>
            <a:r>
              <a:rPr sz="700" spc="-5" dirty="0">
                <a:latin typeface="Calibri"/>
                <a:cs typeface="Calibri"/>
              </a:rPr>
              <a:t>Work </a:t>
            </a:r>
            <a:r>
              <a:rPr sz="700" spc="-10" dirty="0">
                <a:latin typeface="Calibri"/>
                <a:cs typeface="Calibri"/>
              </a:rPr>
              <a:t>through </a:t>
            </a:r>
            <a:r>
              <a:rPr sz="700" spc="-5" dirty="0">
                <a:latin typeface="Calibri"/>
                <a:cs typeface="Calibri"/>
              </a:rPr>
              <a:t>conflicts, </a:t>
            </a:r>
            <a:r>
              <a:rPr sz="700" spc="-10" dirty="0">
                <a:latin typeface="Calibri"/>
                <a:cs typeface="Calibri"/>
              </a:rPr>
              <a:t>do not </a:t>
            </a:r>
            <a:r>
              <a:rPr sz="700" spc="-5" dirty="0">
                <a:latin typeface="Calibri"/>
                <a:cs typeface="Calibri"/>
              </a:rPr>
              <a:t>avoid</a:t>
            </a:r>
            <a:r>
              <a:rPr sz="700" spc="130" dirty="0">
                <a:latin typeface="Calibri"/>
                <a:cs typeface="Calibri"/>
              </a:rPr>
              <a:t> </a:t>
            </a:r>
            <a:r>
              <a:rPr sz="700" spc="-10" dirty="0">
                <a:latin typeface="Calibri"/>
                <a:cs typeface="Calibri"/>
              </a:rPr>
              <a:t>them.</a:t>
            </a:r>
            <a:endParaRPr sz="700">
              <a:latin typeface="Calibri"/>
              <a:cs typeface="Calibri"/>
            </a:endParaRPr>
          </a:p>
          <a:p>
            <a:pPr marL="12700">
              <a:lnSpc>
                <a:spcPct val="100000"/>
              </a:lnSpc>
              <a:spcBef>
                <a:spcPts val="420"/>
              </a:spcBef>
            </a:pPr>
            <a:r>
              <a:rPr sz="700" spc="-5" dirty="0">
                <a:latin typeface="Calibri"/>
                <a:cs typeface="Calibri"/>
              </a:rPr>
              <a:t>Work </a:t>
            </a:r>
            <a:r>
              <a:rPr sz="700" spc="-10" dirty="0">
                <a:latin typeface="Calibri"/>
                <a:cs typeface="Calibri"/>
              </a:rPr>
              <a:t>towards the </a:t>
            </a:r>
            <a:r>
              <a:rPr sz="700" spc="-5" dirty="0">
                <a:latin typeface="Calibri"/>
                <a:cs typeface="Calibri"/>
              </a:rPr>
              <a:t>same </a:t>
            </a:r>
            <a:r>
              <a:rPr sz="700" spc="-10" dirty="0">
                <a:latin typeface="Calibri"/>
                <a:cs typeface="Calibri"/>
              </a:rPr>
              <a:t>goal…….Support the </a:t>
            </a:r>
            <a:r>
              <a:rPr sz="700" spc="-5" dirty="0">
                <a:latin typeface="Calibri"/>
                <a:cs typeface="Calibri"/>
              </a:rPr>
              <a:t>final</a:t>
            </a:r>
            <a:r>
              <a:rPr sz="700" spc="-80" dirty="0">
                <a:latin typeface="Calibri"/>
                <a:cs typeface="Calibri"/>
              </a:rPr>
              <a:t> </a:t>
            </a:r>
            <a:r>
              <a:rPr sz="700" spc="-5" dirty="0">
                <a:latin typeface="Calibri"/>
                <a:cs typeface="Calibri"/>
              </a:rPr>
              <a:t>decision.</a:t>
            </a:r>
            <a:endParaRPr sz="700">
              <a:latin typeface="Calibri"/>
              <a:cs typeface="Calibri"/>
            </a:endParaRPr>
          </a:p>
        </p:txBody>
      </p:sp>
      <p:sp>
        <p:nvSpPr>
          <p:cNvPr id="9" name="object 9"/>
          <p:cNvSpPr/>
          <p:nvPr/>
        </p:nvSpPr>
        <p:spPr>
          <a:xfrm>
            <a:off x="4430267" y="3110483"/>
            <a:ext cx="911351" cy="929639"/>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4701540" y="3354323"/>
            <a:ext cx="350519" cy="373379"/>
          </a:xfrm>
          <a:prstGeom prst="rect">
            <a:avLst/>
          </a:prstGeom>
          <a:blipFill>
            <a:blip r:embed="rId9" cstate="print"/>
            <a:stretch>
              <a:fillRect/>
            </a:stretch>
          </a:blipFill>
        </p:spPr>
        <p:txBody>
          <a:bodyPr wrap="square" lIns="0" tIns="0" rIns="0" bIns="0" rtlCol="0"/>
          <a:lstStyle/>
          <a:p>
            <a:endParaRPr/>
          </a:p>
        </p:txBody>
      </p:sp>
      <p:sp>
        <p:nvSpPr>
          <p:cNvPr id="11" name="object 11"/>
          <p:cNvSpPr txBox="1"/>
          <p:nvPr/>
        </p:nvSpPr>
        <p:spPr>
          <a:xfrm>
            <a:off x="5762699" y="3283501"/>
            <a:ext cx="2168525" cy="1019810"/>
          </a:xfrm>
          <a:prstGeom prst="rect">
            <a:avLst/>
          </a:prstGeom>
        </p:spPr>
        <p:txBody>
          <a:bodyPr vert="horz" wrap="square" lIns="0" tIns="12700" rIns="0" bIns="0" rtlCol="0">
            <a:spAutoFit/>
          </a:bodyPr>
          <a:lstStyle/>
          <a:p>
            <a:pPr marL="742315" marR="5080" indent="-635635">
              <a:lnSpc>
                <a:spcPct val="100000"/>
              </a:lnSpc>
              <a:spcBef>
                <a:spcPts val="100"/>
              </a:spcBef>
            </a:pPr>
            <a:r>
              <a:rPr sz="1500" dirty="0">
                <a:solidFill>
                  <a:srgbClr val="006FC0"/>
                </a:solidFill>
                <a:latin typeface="Calibri"/>
                <a:cs typeface="Calibri"/>
              </a:rPr>
              <a:t>Be the person you </a:t>
            </a:r>
            <a:r>
              <a:rPr sz="1500" spc="-5" dirty="0">
                <a:solidFill>
                  <a:srgbClr val="006FC0"/>
                </a:solidFill>
                <a:latin typeface="Calibri"/>
                <a:cs typeface="Calibri"/>
              </a:rPr>
              <a:t>want</a:t>
            </a:r>
            <a:r>
              <a:rPr sz="1500" spc="-145" dirty="0">
                <a:solidFill>
                  <a:srgbClr val="006FC0"/>
                </a:solidFill>
                <a:latin typeface="Calibri"/>
                <a:cs typeface="Calibri"/>
              </a:rPr>
              <a:t> </a:t>
            </a:r>
            <a:r>
              <a:rPr sz="1500" dirty="0">
                <a:solidFill>
                  <a:srgbClr val="006FC0"/>
                </a:solidFill>
                <a:latin typeface="Calibri"/>
                <a:cs typeface="Calibri"/>
              </a:rPr>
              <a:t>to  </a:t>
            </a:r>
            <a:r>
              <a:rPr sz="1500" spc="-5" dirty="0">
                <a:solidFill>
                  <a:srgbClr val="006FC0"/>
                </a:solidFill>
                <a:latin typeface="Calibri"/>
                <a:cs typeface="Calibri"/>
              </a:rPr>
              <a:t>work</a:t>
            </a:r>
            <a:r>
              <a:rPr sz="1500" spc="-10" dirty="0">
                <a:solidFill>
                  <a:srgbClr val="006FC0"/>
                </a:solidFill>
                <a:latin typeface="Calibri"/>
                <a:cs typeface="Calibri"/>
              </a:rPr>
              <a:t> </a:t>
            </a:r>
            <a:r>
              <a:rPr sz="1500" spc="-5" dirty="0">
                <a:solidFill>
                  <a:srgbClr val="006FC0"/>
                </a:solidFill>
                <a:latin typeface="Calibri"/>
                <a:cs typeface="Calibri"/>
              </a:rPr>
              <a:t>with</a:t>
            </a:r>
            <a:endParaRPr sz="1500">
              <a:latin typeface="Calibri"/>
              <a:cs typeface="Calibri"/>
            </a:endParaRPr>
          </a:p>
          <a:p>
            <a:pPr marL="12700" marR="594360">
              <a:lnSpc>
                <a:spcPct val="150000"/>
              </a:lnSpc>
              <a:spcBef>
                <a:spcPts val="445"/>
              </a:spcBef>
            </a:pPr>
            <a:r>
              <a:rPr sz="700" spc="-10" dirty="0">
                <a:latin typeface="Calibri"/>
                <a:cs typeface="Calibri"/>
              </a:rPr>
              <a:t>Celebrate individuality and honor diversity.  Engage</a:t>
            </a:r>
            <a:r>
              <a:rPr sz="700" spc="5" dirty="0">
                <a:latin typeface="Calibri"/>
                <a:cs typeface="Calibri"/>
              </a:rPr>
              <a:t> </a:t>
            </a:r>
            <a:r>
              <a:rPr sz="700" spc="-10" dirty="0">
                <a:latin typeface="Calibri"/>
                <a:cs typeface="Calibri"/>
              </a:rPr>
              <a:t>fully.</a:t>
            </a:r>
            <a:endParaRPr sz="700">
              <a:latin typeface="Calibri"/>
              <a:cs typeface="Calibri"/>
            </a:endParaRPr>
          </a:p>
          <a:p>
            <a:pPr marL="12700">
              <a:lnSpc>
                <a:spcPct val="100000"/>
              </a:lnSpc>
              <a:spcBef>
                <a:spcPts val="420"/>
              </a:spcBef>
            </a:pPr>
            <a:r>
              <a:rPr sz="700" spc="-5" dirty="0">
                <a:latin typeface="Calibri"/>
                <a:cs typeface="Calibri"/>
              </a:rPr>
              <a:t>Bring </a:t>
            </a:r>
            <a:r>
              <a:rPr sz="700" spc="-10" dirty="0">
                <a:latin typeface="Calibri"/>
                <a:cs typeface="Calibri"/>
              </a:rPr>
              <a:t>positivity and enthusiasm to </a:t>
            </a:r>
            <a:r>
              <a:rPr sz="700" spc="-5" dirty="0">
                <a:latin typeface="Calibri"/>
                <a:cs typeface="Calibri"/>
              </a:rPr>
              <a:t>your</a:t>
            </a:r>
            <a:r>
              <a:rPr sz="700" spc="15" dirty="0">
                <a:latin typeface="Calibri"/>
                <a:cs typeface="Calibri"/>
              </a:rPr>
              <a:t> </a:t>
            </a:r>
            <a:r>
              <a:rPr sz="700" spc="-5" dirty="0">
                <a:latin typeface="Calibri"/>
                <a:cs typeface="Calibri"/>
              </a:rPr>
              <a:t>work</a:t>
            </a:r>
            <a:endParaRPr sz="700">
              <a:latin typeface="Calibri"/>
              <a:cs typeface="Calibri"/>
            </a:endParaRPr>
          </a:p>
        </p:txBody>
      </p:sp>
      <p:sp>
        <p:nvSpPr>
          <p:cNvPr id="12" name="object 12"/>
          <p:cNvSpPr/>
          <p:nvPr/>
        </p:nvSpPr>
        <p:spPr>
          <a:xfrm>
            <a:off x="4349496" y="1766316"/>
            <a:ext cx="957071" cy="877823"/>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4634484" y="2039111"/>
            <a:ext cx="368807" cy="338327"/>
          </a:xfrm>
          <a:prstGeom prst="rect">
            <a:avLst/>
          </a:prstGeom>
          <a:blipFill>
            <a:blip r:embed="rId11" cstate="print"/>
            <a:stretch>
              <a:fillRect/>
            </a:stretch>
          </a:blipFill>
        </p:spPr>
        <p:txBody>
          <a:bodyPr wrap="square" lIns="0" tIns="0" rIns="0" bIns="0" rtlCol="0"/>
          <a:lstStyle/>
          <a:p>
            <a:endParaRPr/>
          </a:p>
        </p:txBody>
      </p:sp>
      <p:sp>
        <p:nvSpPr>
          <p:cNvPr id="14" name="object 14"/>
          <p:cNvSpPr txBox="1"/>
          <p:nvPr/>
        </p:nvSpPr>
        <p:spPr>
          <a:xfrm>
            <a:off x="5762678" y="1691655"/>
            <a:ext cx="2370455" cy="956310"/>
          </a:xfrm>
          <a:prstGeom prst="rect">
            <a:avLst/>
          </a:prstGeom>
        </p:spPr>
        <p:txBody>
          <a:bodyPr vert="horz" wrap="square" lIns="0" tIns="12700" rIns="0" bIns="0" rtlCol="0">
            <a:spAutoFit/>
          </a:bodyPr>
          <a:lstStyle/>
          <a:p>
            <a:pPr marL="442595">
              <a:lnSpc>
                <a:spcPct val="100000"/>
              </a:lnSpc>
              <a:spcBef>
                <a:spcPts val="100"/>
              </a:spcBef>
            </a:pPr>
            <a:r>
              <a:rPr sz="1500" spc="-5" dirty="0">
                <a:solidFill>
                  <a:srgbClr val="006FC0"/>
                </a:solidFill>
                <a:latin typeface="Calibri"/>
                <a:cs typeface="Calibri"/>
              </a:rPr>
              <a:t>Strive for</a:t>
            </a:r>
            <a:r>
              <a:rPr sz="1500" dirty="0">
                <a:solidFill>
                  <a:srgbClr val="006FC0"/>
                </a:solidFill>
                <a:latin typeface="Calibri"/>
                <a:cs typeface="Calibri"/>
              </a:rPr>
              <a:t> </a:t>
            </a:r>
            <a:r>
              <a:rPr sz="1500" spc="-5" dirty="0">
                <a:solidFill>
                  <a:srgbClr val="006FC0"/>
                </a:solidFill>
                <a:latin typeface="Calibri"/>
                <a:cs typeface="Calibri"/>
              </a:rPr>
              <a:t>Excellence</a:t>
            </a:r>
            <a:endParaRPr sz="1500">
              <a:latin typeface="Calibri"/>
              <a:cs typeface="Calibri"/>
            </a:endParaRPr>
          </a:p>
          <a:p>
            <a:pPr marL="12700">
              <a:lnSpc>
                <a:spcPct val="100000"/>
              </a:lnSpc>
              <a:spcBef>
                <a:spcPts val="905"/>
              </a:spcBef>
            </a:pPr>
            <a:r>
              <a:rPr sz="700" spc="-5" dirty="0">
                <a:latin typeface="Calibri"/>
                <a:cs typeface="Calibri"/>
              </a:rPr>
              <a:t>Define</a:t>
            </a:r>
            <a:r>
              <a:rPr sz="700" spc="5" dirty="0">
                <a:latin typeface="Calibri"/>
                <a:cs typeface="Calibri"/>
              </a:rPr>
              <a:t> </a:t>
            </a:r>
            <a:r>
              <a:rPr sz="700" spc="-5" dirty="0">
                <a:latin typeface="Calibri"/>
                <a:cs typeface="Calibri"/>
              </a:rPr>
              <a:t>success.</a:t>
            </a:r>
            <a:endParaRPr sz="700">
              <a:latin typeface="Calibri"/>
              <a:cs typeface="Calibri"/>
            </a:endParaRPr>
          </a:p>
          <a:p>
            <a:pPr marL="12700" marR="808355">
              <a:lnSpc>
                <a:spcPct val="150000"/>
              </a:lnSpc>
            </a:pPr>
            <a:r>
              <a:rPr sz="700" dirty="0">
                <a:latin typeface="Calibri"/>
                <a:cs typeface="Calibri"/>
              </a:rPr>
              <a:t>Be </a:t>
            </a:r>
            <a:r>
              <a:rPr sz="700" spc="-5" dirty="0">
                <a:latin typeface="Calibri"/>
                <a:cs typeface="Calibri"/>
              </a:rPr>
              <a:t>open </a:t>
            </a:r>
            <a:r>
              <a:rPr sz="700" spc="-10" dirty="0">
                <a:latin typeface="Calibri"/>
                <a:cs typeface="Calibri"/>
              </a:rPr>
              <a:t>to and </a:t>
            </a:r>
            <a:r>
              <a:rPr sz="700" spc="-5" dirty="0">
                <a:latin typeface="Calibri"/>
                <a:cs typeface="Calibri"/>
              </a:rPr>
              <a:t>embrace </a:t>
            </a:r>
            <a:r>
              <a:rPr sz="700" spc="-10" dirty="0">
                <a:latin typeface="Calibri"/>
                <a:cs typeface="Calibri"/>
              </a:rPr>
              <a:t>positive </a:t>
            </a:r>
            <a:r>
              <a:rPr sz="700" spc="-5" dirty="0">
                <a:latin typeface="Calibri"/>
                <a:cs typeface="Calibri"/>
              </a:rPr>
              <a:t>change.  Learn </a:t>
            </a:r>
            <a:r>
              <a:rPr sz="700" spc="-10" dirty="0">
                <a:latin typeface="Calibri"/>
                <a:cs typeface="Calibri"/>
              </a:rPr>
              <a:t>and document new ways to</a:t>
            </a:r>
            <a:r>
              <a:rPr sz="700" spc="15" dirty="0">
                <a:latin typeface="Calibri"/>
                <a:cs typeface="Calibri"/>
              </a:rPr>
              <a:t> </a:t>
            </a:r>
            <a:r>
              <a:rPr sz="700" spc="-10" dirty="0">
                <a:latin typeface="Calibri"/>
                <a:cs typeface="Calibri"/>
              </a:rPr>
              <a:t>improve</a:t>
            </a:r>
            <a:endParaRPr sz="700">
              <a:latin typeface="Calibri"/>
              <a:cs typeface="Calibri"/>
            </a:endParaRPr>
          </a:p>
          <a:p>
            <a:pPr marL="12700">
              <a:lnSpc>
                <a:spcPct val="100000"/>
              </a:lnSpc>
              <a:spcBef>
                <a:spcPts val="420"/>
              </a:spcBef>
            </a:pPr>
            <a:r>
              <a:rPr sz="700" spc="-5" dirty="0">
                <a:latin typeface="Calibri"/>
                <a:cs typeface="Calibri"/>
              </a:rPr>
              <a:t>Take</a:t>
            </a:r>
            <a:r>
              <a:rPr sz="700" spc="10" dirty="0">
                <a:latin typeface="Calibri"/>
                <a:cs typeface="Calibri"/>
              </a:rPr>
              <a:t> </a:t>
            </a:r>
            <a:r>
              <a:rPr sz="700" spc="-5" dirty="0">
                <a:latin typeface="Calibri"/>
                <a:cs typeface="Calibri"/>
              </a:rPr>
              <a:t>risks</a:t>
            </a:r>
            <a:r>
              <a:rPr sz="700" spc="25" dirty="0">
                <a:latin typeface="Calibri"/>
                <a:cs typeface="Calibri"/>
              </a:rPr>
              <a:t> </a:t>
            </a:r>
            <a:r>
              <a:rPr sz="700" spc="-5" dirty="0">
                <a:latin typeface="Calibri"/>
                <a:cs typeface="Calibri"/>
              </a:rPr>
              <a:t>-</a:t>
            </a:r>
            <a:r>
              <a:rPr sz="700" spc="5" dirty="0">
                <a:latin typeface="Calibri"/>
                <a:cs typeface="Calibri"/>
              </a:rPr>
              <a:t> </a:t>
            </a:r>
            <a:r>
              <a:rPr sz="700" spc="-10" dirty="0">
                <a:latin typeface="Calibri"/>
                <a:cs typeface="Calibri"/>
              </a:rPr>
              <a:t>turn</a:t>
            </a:r>
            <a:r>
              <a:rPr sz="700" spc="25" dirty="0">
                <a:latin typeface="Calibri"/>
                <a:cs typeface="Calibri"/>
              </a:rPr>
              <a:t> </a:t>
            </a:r>
            <a:r>
              <a:rPr sz="700" spc="-10" dirty="0">
                <a:latin typeface="Calibri"/>
                <a:cs typeface="Calibri"/>
              </a:rPr>
              <a:t>both</a:t>
            </a:r>
            <a:r>
              <a:rPr sz="700" spc="20" dirty="0">
                <a:latin typeface="Calibri"/>
                <a:cs typeface="Calibri"/>
              </a:rPr>
              <a:t> </a:t>
            </a:r>
            <a:r>
              <a:rPr sz="700" spc="-5" dirty="0">
                <a:latin typeface="Calibri"/>
                <a:cs typeface="Calibri"/>
              </a:rPr>
              <a:t>successes</a:t>
            </a:r>
            <a:r>
              <a:rPr sz="700" dirty="0">
                <a:latin typeface="Calibri"/>
                <a:cs typeface="Calibri"/>
              </a:rPr>
              <a:t> </a:t>
            </a:r>
            <a:r>
              <a:rPr sz="700" spc="-10" dirty="0">
                <a:latin typeface="Calibri"/>
                <a:cs typeface="Calibri"/>
              </a:rPr>
              <a:t>and</a:t>
            </a:r>
            <a:r>
              <a:rPr sz="700" dirty="0">
                <a:latin typeface="Calibri"/>
                <a:cs typeface="Calibri"/>
              </a:rPr>
              <a:t> </a:t>
            </a:r>
            <a:r>
              <a:rPr sz="700" spc="-5" dirty="0">
                <a:latin typeface="Calibri"/>
                <a:cs typeface="Calibri"/>
              </a:rPr>
              <a:t>failures</a:t>
            </a:r>
            <a:r>
              <a:rPr sz="700" spc="40" dirty="0">
                <a:latin typeface="Calibri"/>
                <a:cs typeface="Calibri"/>
              </a:rPr>
              <a:t> </a:t>
            </a:r>
            <a:r>
              <a:rPr sz="700" spc="-10" dirty="0">
                <a:latin typeface="Calibri"/>
                <a:cs typeface="Calibri"/>
              </a:rPr>
              <a:t>into</a:t>
            </a:r>
            <a:r>
              <a:rPr sz="700" spc="25" dirty="0">
                <a:latin typeface="Calibri"/>
                <a:cs typeface="Calibri"/>
              </a:rPr>
              <a:t> </a:t>
            </a:r>
            <a:r>
              <a:rPr sz="700" spc="-5" dirty="0">
                <a:latin typeface="Calibri"/>
                <a:cs typeface="Calibri"/>
              </a:rPr>
              <a:t>lessons</a:t>
            </a:r>
            <a:r>
              <a:rPr sz="700" spc="30" dirty="0">
                <a:latin typeface="Calibri"/>
                <a:cs typeface="Calibri"/>
              </a:rPr>
              <a:t> </a:t>
            </a:r>
            <a:r>
              <a:rPr sz="700" spc="-10" dirty="0">
                <a:latin typeface="Calibri"/>
                <a:cs typeface="Calibri"/>
              </a:rPr>
              <a:t>learned.</a:t>
            </a:r>
            <a:endParaRPr sz="700">
              <a:latin typeface="Calibri"/>
              <a:cs typeface="Calibri"/>
            </a:endParaRPr>
          </a:p>
        </p:txBody>
      </p:sp>
      <p:sp>
        <p:nvSpPr>
          <p:cNvPr id="15" name="object 15"/>
          <p:cNvSpPr txBox="1">
            <a:spLocks noGrp="1"/>
          </p:cNvSpPr>
          <p:nvPr>
            <p:ph type="title"/>
          </p:nvPr>
        </p:nvSpPr>
        <p:spPr>
          <a:xfrm>
            <a:off x="2293691" y="173152"/>
            <a:ext cx="4149725" cy="1267460"/>
          </a:xfrm>
          <a:prstGeom prst="rect">
            <a:avLst/>
          </a:prstGeom>
        </p:spPr>
        <p:txBody>
          <a:bodyPr vert="horz" wrap="square" lIns="0" tIns="12700" rIns="0" bIns="0" rtlCol="0">
            <a:spAutoFit/>
          </a:bodyPr>
          <a:lstStyle/>
          <a:p>
            <a:pPr marL="1270" algn="ctr">
              <a:lnSpc>
                <a:spcPts val="2010"/>
              </a:lnSpc>
              <a:spcBef>
                <a:spcPts val="100"/>
              </a:spcBef>
            </a:pPr>
            <a:r>
              <a:rPr sz="1800" b="1" dirty="0">
                <a:solidFill>
                  <a:srgbClr val="006FC0"/>
                </a:solidFill>
                <a:latin typeface="Calibri"/>
                <a:cs typeface="Calibri"/>
              </a:rPr>
              <a:t>(insert your </a:t>
            </a:r>
            <a:r>
              <a:rPr sz="1800" b="1" spc="-5" dirty="0">
                <a:solidFill>
                  <a:srgbClr val="006FC0"/>
                </a:solidFill>
                <a:latin typeface="Calibri"/>
                <a:cs typeface="Calibri"/>
              </a:rPr>
              <a:t>theatre </a:t>
            </a:r>
            <a:r>
              <a:rPr sz="1800" b="1" dirty="0">
                <a:solidFill>
                  <a:srgbClr val="006FC0"/>
                </a:solidFill>
                <a:latin typeface="Calibri"/>
                <a:cs typeface="Calibri"/>
              </a:rPr>
              <a:t>or</a:t>
            </a:r>
            <a:r>
              <a:rPr sz="1800" b="1" spc="-80" dirty="0">
                <a:solidFill>
                  <a:srgbClr val="006FC0"/>
                </a:solidFill>
                <a:latin typeface="Calibri"/>
                <a:cs typeface="Calibri"/>
              </a:rPr>
              <a:t> </a:t>
            </a:r>
            <a:r>
              <a:rPr sz="1800" b="1" spc="-5" dirty="0">
                <a:solidFill>
                  <a:srgbClr val="006FC0"/>
                </a:solidFill>
                <a:latin typeface="Calibri"/>
                <a:cs typeface="Calibri"/>
              </a:rPr>
              <a:t>school)</a:t>
            </a:r>
            <a:endParaRPr sz="1800">
              <a:latin typeface="Calibri"/>
              <a:cs typeface="Calibri"/>
            </a:endParaRPr>
          </a:p>
          <a:p>
            <a:pPr algn="ctr">
              <a:lnSpc>
                <a:spcPts val="7770"/>
              </a:lnSpc>
            </a:pPr>
            <a:r>
              <a:rPr sz="6600" b="1" spc="-5" dirty="0">
                <a:solidFill>
                  <a:srgbClr val="006FC0"/>
                </a:solidFill>
                <a:latin typeface="Calibri"/>
                <a:cs typeface="Calibri"/>
              </a:rPr>
              <a:t>Core</a:t>
            </a:r>
            <a:r>
              <a:rPr sz="6600" b="1" spc="-80" dirty="0">
                <a:solidFill>
                  <a:srgbClr val="006FC0"/>
                </a:solidFill>
                <a:latin typeface="Calibri"/>
                <a:cs typeface="Calibri"/>
              </a:rPr>
              <a:t> </a:t>
            </a:r>
            <a:r>
              <a:rPr sz="6600" b="1" spc="-5" dirty="0">
                <a:solidFill>
                  <a:srgbClr val="006FC0"/>
                </a:solidFill>
                <a:latin typeface="Calibri"/>
                <a:cs typeface="Calibri"/>
              </a:rPr>
              <a:t>Values</a:t>
            </a:r>
            <a:endParaRPr sz="6600">
              <a:latin typeface="Calibri"/>
              <a:cs typeface="Calibri"/>
            </a:endParaRP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xfrm>
            <a:off x="1481084" y="443290"/>
            <a:ext cx="4954270" cy="756920"/>
          </a:xfrm>
          <a:prstGeom prst="rect">
            <a:avLst/>
          </a:prstGeom>
        </p:spPr>
        <p:txBody>
          <a:bodyPr vert="horz" wrap="square" lIns="0" tIns="12700" rIns="0" bIns="0" rtlCol="0">
            <a:spAutoFit/>
          </a:bodyPr>
          <a:lstStyle/>
          <a:p>
            <a:pPr marL="12700">
              <a:lnSpc>
                <a:spcPct val="100000"/>
              </a:lnSpc>
              <a:spcBef>
                <a:spcPts val="100"/>
              </a:spcBef>
            </a:pPr>
            <a:r>
              <a:rPr spc="-5" dirty="0"/>
              <a:t>Core Values</a:t>
            </a:r>
            <a:r>
              <a:rPr spc="-35" dirty="0"/>
              <a:t> </a:t>
            </a:r>
            <a:r>
              <a:rPr spc="-5" dirty="0"/>
              <a:t>Activity</a:t>
            </a:r>
          </a:p>
        </p:txBody>
      </p:sp>
      <p:sp>
        <p:nvSpPr>
          <p:cNvPr id="8" name="object 8"/>
          <p:cNvSpPr/>
          <p:nvPr/>
        </p:nvSpPr>
        <p:spPr>
          <a:xfrm>
            <a:off x="502919" y="3148583"/>
            <a:ext cx="6967855" cy="1833880"/>
          </a:xfrm>
          <a:custGeom>
            <a:avLst/>
            <a:gdLst/>
            <a:ahLst/>
            <a:cxnLst/>
            <a:rect l="l" t="t" r="r" b="b"/>
            <a:pathLst>
              <a:path w="6967855" h="1833879">
                <a:moveTo>
                  <a:pt x="0" y="0"/>
                </a:moveTo>
                <a:lnTo>
                  <a:pt x="6967728" y="0"/>
                </a:lnTo>
                <a:lnTo>
                  <a:pt x="6967728" y="1833372"/>
                </a:lnTo>
                <a:lnTo>
                  <a:pt x="0" y="1833372"/>
                </a:lnTo>
                <a:lnTo>
                  <a:pt x="0" y="0"/>
                </a:lnTo>
                <a:close/>
              </a:path>
            </a:pathLst>
          </a:custGeom>
          <a:solidFill>
            <a:srgbClr val="FFFFFF"/>
          </a:solidFill>
        </p:spPr>
        <p:txBody>
          <a:bodyPr wrap="square" lIns="0" tIns="0" rIns="0" bIns="0" rtlCol="0"/>
          <a:lstStyle/>
          <a:p>
            <a:endParaRPr/>
          </a:p>
        </p:txBody>
      </p:sp>
      <p:sp>
        <p:nvSpPr>
          <p:cNvPr id="9" name="object 9"/>
          <p:cNvSpPr txBox="1"/>
          <p:nvPr/>
        </p:nvSpPr>
        <p:spPr>
          <a:xfrm>
            <a:off x="502919" y="3148583"/>
            <a:ext cx="6967855" cy="1833880"/>
          </a:xfrm>
          <a:prstGeom prst="rect">
            <a:avLst/>
          </a:prstGeom>
          <a:ln w="9144">
            <a:solidFill>
              <a:srgbClr val="44536A"/>
            </a:solidFill>
          </a:ln>
        </p:spPr>
        <p:txBody>
          <a:bodyPr vert="horz" wrap="square" lIns="0" tIns="635" rIns="0" bIns="0" rtlCol="0">
            <a:spAutoFit/>
          </a:bodyPr>
          <a:lstStyle/>
          <a:p>
            <a:pPr>
              <a:lnSpc>
                <a:spcPct val="100000"/>
              </a:lnSpc>
              <a:spcBef>
                <a:spcPts val="5"/>
              </a:spcBef>
            </a:pPr>
            <a:endParaRPr sz="1850">
              <a:latin typeface="Times New Roman"/>
              <a:cs typeface="Times New Roman"/>
            </a:endParaRPr>
          </a:p>
          <a:p>
            <a:pPr marL="2377440">
              <a:lnSpc>
                <a:spcPct val="100000"/>
              </a:lnSpc>
            </a:pPr>
            <a:r>
              <a:rPr sz="1400" spc="-5" dirty="0">
                <a:latin typeface="Arial"/>
                <a:cs typeface="Arial"/>
              </a:rPr>
              <a:t>The Core Value </a:t>
            </a:r>
            <a:r>
              <a:rPr sz="1400" dirty="0">
                <a:latin typeface="Arial"/>
                <a:cs typeface="Arial"/>
              </a:rPr>
              <a:t>that I identify </a:t>
            </a:r>
            <a:r>
              <a:rPr sz="1400" spc="-5" dirty="0">
                <a:latin typeface="Arial"/>
                <a:cs typeface="Arial"/>
              </a:rPr>
              <a:t>with </a:t>
            </a:r>
            <a:r>
              <a:rPr sz="1400" dirty="0">
                <a:latin typeface="Arial"/>
                <a:cs typeface="Arial"/>
              </a:rPr>
              <a:t>the </a:t>
            </a:r>
            <a:r>
              <a:rPr sz="1400" spc="-5" dirty="0">
                <a:latin typeface="Arial"/>
                <a:cs typeface="Arial"/>
              </a:rPr>
              <a:t>most</a:t>
            </a:r>
            <a:r>
              <a:rPr sz="1400" spc="-145" dirty="0">
                <a:latin typeface="Arial"/>
                <a:cs typeface="Arial"/>
              </a:rPr>
              <a:t> </a:t>
            </a:r>
            <a:r>
              <a:rPr sz="1400" dirty="0">
                <a:latin typeface="Arial"/>
                <a:cs typeface="Arial"/>
              </a:rPr>
              <a:t>is………</a:t>
            </a:r>
            <a:endParaRPr sz="1400">
              <a:latin typeface="Arial"/>
              <a:cs typeface="Arial"/>
            </a:endParaRPr>
          </a:p>
        </p:txBody>
      </p:sp>
      <p:sp>
        <p:nvSpPr>
          <p:cNvPr id="10" name="object 10"/>
          <p:cNvSpPr/>
          <p:nvPr/>
        </p:nvSpPr>
        <p:spPr>
          <a:xfrm>
            <a:off x="504444" y="3182111"/>
            <a:ext cx="839723" cy="847343"/>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746759" y="3479291"/>
            <a:ext cx="356615" cy="315467"/>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504444" y="4104132"/>
            <a:ext cx="957071" cy="877823"/>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798576" y="4373879"/>
            <a:ext cx="370331" cy="339851"/>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1501140" y="3136392"/>
            <a:ext cx="981455" cy="938783"/>
          </a:xfrm>
          <a:prstGeom prst="rect">
            <a:avLst/>
          </a:prstGeom>
          <a:blipFill>
            <a:blip r:embed="rId8" cstate="print"/>
            <a:stretch>
              <a:fillRect/>
            </a:stretch>
          </a:blipFill>
        </p:spPr>
        <p:txBody>
          <a:bodyPr wrap="square" lIns="0" tIns="0" rIns="0" bIns="0" rtlCol="0"/>
          <a:lstStyle/>
          <a:p>
            <a:endParaRPr/>
          </a:p>
        </p:txBody>
      </p:sp>
      <p:sp>
        <p:nvSpPr>
          <p:cNvPr id="15" name="object 15"/>
          <p:cNvSpPr/>
          <p:nvPr/>
        </p:nvSpPr>
        <p:spPr>
          <a:xfrm>
            <a:off x="1737360" y="3422903"/>
            <a:ext cx="480059" cy="321563"/>
          </a:xfrm>
          <a:prstGeom prst="rect">
            <a:avLst/>
          </a:prstGeom>
          <a:blipFill>
            <a:blip r:embed="rId9" cstate="print"/>
            <a:stretch>
              <a:fillRect/>
            </a:stretch>
          </a:blipFill>
        </p:spPr>
        <p:txBody>
          <a:bodyPr wrap="square" lIns="0" tIns="0" rIns="0" bIns="0" rtlCol="0"/>
          <a:lstStyle/>
          <a:p>
            <a:endParaRPr/>
          </a:p>
        </p:txBody>
      </p:sp>
      <p:sp>
        <p:nvSpPr>
          <p:cNvPr id="16" name="object 16"/>
          <p:cNvSpPr/>
          <p:nvPr/>
        </p:nvSpPr>
        <p:spPr>
          <a:xfrm>
            <a:off x="1536191" y="4078223"/>
            <a:ext cx="911351" cy="929639"/>
          </a:xfrm>
          <a:prstGeom prst="rect">
            <a:avLst/>
          </a:prstGeom>
          <a:blipFill>
            <a:blip r:embed="rId10" cstate="print"/>
            <a:stretch>
              <a:fillRect/>
            </a:stretch>
          </a:blipFill>
        </p:spPr>
        <p:txBody>
          <a:bodyPr wrap="square" lIns="0" tIns="0" rIns="0" bIns="0" rtlCol="0"/>
          <a:lstStyle/>
          <a:p>
            <a:endParaRPr/>
          </a:p>
        </p:txBody>
      </p:sp>
      <p:sp>
        <p:nvSpPr>
          <p:cNvPr id="17" name="object 17"/>
          <p:cNvSpPr/>
          <p:nvPr/>
        </p:nvSpPr>
        <p:spPr>
          <a:xfrm>
            <a:off x="1807464" y="4323588"/>
            <a:ext cx="350519" cy="373379"/>
          </a:xfrm>
          <a:prstGeom prst="rect">
            <a:avLst/>
          </a:prstGeom>
          <a:blipFill>
            <a:blip r:embed="rId11" cstate="print"/>
            <a:stretch>
              <a:fillRect/>
            </a:stretch>
          </a:blipFill>
        </p:spPr>
        <p:txBody>
          <a:bodyPr wrap="square" lIns="0" tIns="0" rIns="0" bIns="0" rtlCol="0"/>
          <a:lstStyle/>
          <a:p>
            <a:endParaRPr/>
          </a:p>
        </p:txBody>
      </p:sp>
      <p:sp>
        <p:nvSpPr>
          <p:cNvPr id="18" name="object 18"/>
          <p:cNvSpPr txBox="1">
            <a:spLocks noGrp="1"/>
          </p:cNvSpPr>
          <p:nvPr>
            <p:ph type="body" idx="1"/>
          </p:nvPr>
        </p:nvSpPr>
        <p:spPr>
          <a:prstGeom prst="rect">
            <a:avLst/>
          </a:prstGeom>
        </p:spPr>
        <p:txBody>
          <a:bodyPr vert="horz" wrap="square" lIns="0" tIns="13335" rIns="0" bIns="0" rtlCol="0">
            <a:spAutoFit/>
          </a:bodyPr>
          <a:lstStyle/>
          <a:p>
            <a:pPr marL="12700">
              <a:lnSpc>
                <a:spcPct val="100000"/>
              </a:lnSpc>
              <a:spcBef>
                <a:spcPts val="105"/>
              </a:spcBef>
            </a:pPr>
            <a:r>
              <a:rPr dirty="0"/>
              <a:t>Which </a:t>
            </a:r>
            <a:r>
              <a:rPr spc="-5" dirty="0"/>
              <a:t>Core </a:t>
            </a:r>
            <a:r>
              <a:rPr dirty="0"/>
              <a:t>Value </a:t>
            </a:r>
            <a:r>
              <a:rPr spc="-5" dirty="0"/>
              <a:t>do </a:t>
            </a:r>
            <a:r>
              <a:rPr dirty="0"/>
              <a:t>you </a:t>
            </a:r>
            <a:r>
              <a:rPr spc="-5" dirty="0"/>
              <a:t>most identify</a:t>
            </a:r>
            <a:r>
              <a:rPr spc="-75" dirty="0"/>
              <a:t> </a:t>
            </a:r>
            <a:r>
              <a:rPr spc="-5" dirty="0"/>
              <a:t>with?</a:t>
            </a:r>
          </a:p>
          <a:p>
            <a:pPr>
              <a:lnSpc>
                <a:spcPct val="100000"/>
              </a:lnSpc>
              <a:spcBef>
                <a:spcPts val="50"/>
              </a:spcBef>
            </a:pPr>
            <a:endParaRPr spc="-5" dirty="0"/>
          </a:p>
          <a:p>
            <a:pPr marL="12700" marR="1503045">
              <a:lnSpc>
                <a:spcPct val="100000"/>
              </a:lnSpc>
            </a:pPr>
            <a:r>
              <a:rPr dirty="0"/>
              <a:t>How </a:t>
            </a:r>
            <a:r>
              <a:rPr spc="-5" dirty="0"/>
              <a:t>are </a:t>
            </a:r>
            <a:r>
              <a:rPr dirty="0"/>
              <a:t>these </a:t>
            </a:r>
            <a:r>
              <a:rPr spc="-5" dirty="0"/>
              <a:t>effective with </a:t>
            </a:r>
            <a:r>
              <a:rPr dirty="0"/>
              <a:t>a </a:t>
            </a:r>
            <a:r>
              <a:rPr spc="-5" dirty="0"/>
              <a:t>team mentality?  </a:t>
            </a:r>
            <a:r>
              <a:rPr dirty="0"/>
              <a:t>Which one will </a:t>
            </a:r>
            <a:r>
              <a:rPr spc="-5" dirty="0"/>
              <a:t>be </a:t>
            </a:r>
            <a:r>
              <a:rPr dirty="0"/>
              <a:t>your </a:t>
            </a:r>
            <a:r>
              <a:rPr spc="-5" dirty="0"/>
              <a:t>biggest</a:t>
            </a:r>
            <a:r>
              <a:rPr spc="-114" dirty="0"/>
              <a:t> </a:t>
            </a:r>
            <a:r>
              <a:rPr dirty="0"/>
              <a:t>challenge?</a:t>
            </a:r>
          </a:p>
          <a:p>
            <a:pPr marL="12700">
              <a:lnSpc>
                <a:spcPct val="100000"/>
              </a:lnSpc>
              <a:spcBef>
                <a:spcPts val="5"/>
              </a:spcBef>
            </a:pPr>
            <a:r>
              <a:rPr dirty="0"/>
              <a:t>How </a:t>
            </a:r>
            <a:r>
              <a:rPr spc="-5" dirty="0"/>
              <a:t>can </a:t>
            </a:r>
            <a:r>
              <a:rPr dirty="0"/>
              <a:t>these values </a:t>
            </a:r>
            <a:r>
              <a:rPr spc="-5" dirty="0"/>
              <a:t>apply outside </a:t>
            </a:r>
            <a:r>
              <a:rPr dirty="0"/>
              <a:t>of</a:t>
            </a:r>
            <a:r>
              <a:rPr spc="-105" dirty="0"/>
              <a:t> </a:t>
            </a:r>
            <a:r>
              <a:rPr spc="-5" dirty="0"/>
              <a:t>class?</a:t>
            </a:r>
          </a:p>
          <a:p>
            <a:pPr>
              <a:lnSpc>
                <a:spcPct val="100000"/>
              </a:lnSpc>
              <a:spcBef>
                <a:spcPts val="50"/>
              </a:spcBef>
            </a:pPr>
            <a:endParaRPr spc="-5" dirty="0"/>
          </a:p>
          <a:p>
            <a:pPr marL="12700">
              <a:lnSpc>
                <a:spcPct val="100000"/>
              </a:lnSpc>
            </a:pPr>
            <a:r>
              <a:rPr spc="-5" dirty="0"/>
              <a:t>Using </a:t>
            </a:r>
            <a:r>
              <a:rPr dirty="0"/>
              <a:t>the </a:t>
            </a:r>
            <a:r>
              <a:rPr spc="-5" dirty="0"/>
              <a:t>template </a:t>
            </a:r>
            <a:r>
              <a:rPr dirty="0"/>
              <a:t>below </a:t>
            </a:r>
            <a:r>
              <a:rPr spc="-5" dirty="0"/>
              <a:t>(Print </a:t>
            </a:r>
            <a:r>
              <a:rPr dirty="0"/>
              <a:t>these for them)</a:t>
            </a:r>
            <a:r>
              <a:rPr spc="-100" dirty="0"/>
              <a:t> </a:t>
            </a:r>
            <a:r>
              <a:rPr dirty="0"/>
              <a:t>-</a:t>
            </a:r>
          </a:p>
          <a:p>
            <a:pPr marL="1840864">
              <a:lnSpc>
                <a:spcPct val="100000"/>
              </a:lnSpc>
              <a:spcBef>
                <a:spcPts val="5"/>
              </a:spcBef>
            </a:pPr>
            <a:r>
              <a:rPr spc="-5" dirty="0"/>
              <a:t>What core </a:t>
            </a:r>
            <a:r>
              <a:rPr dirty="0"/>
              <a:t>value </a:t>
            </a:r>
            <a:r>
              <a:rPr spc="-5" dirty="0"/>
              <a:t>best represents </a:t>
            </a:r>
            <a:r>
              <a:rPr dirty="0"/>
              <a:t>your</a:t>
            </a:r>
            <a:r>
              <a:rPr spc="-55" dirty="0"/>
              <a:t> </a:t>
            </a:r>
            <a:r>
              <a:rPr dirty="0"/>
              <a:t>style?</a:t>
            </a: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24" y="252116"/>
            <a:ext cx="4377055" cy="696595"/>
          </a:xfrm>
          <a:prstGeom prst="rect">
            <a:avLst/>
          </a:prstGeom>
        </p:spPr>
        <p:txBody>
          <a:bodyPr vert="horz" wrap="square" lIns="0" tIns="13335" rIns="0" bIns="0" rtlCol="0">
            <a:spAutoFit/>
          </a:bodyPr>
          <a:lstStyle/>
          <a:p>
            <a:pPr marL="12700">
              <a:lnSpc>
                <a:spcPct val="100000"/>
              </a:lnSpc>
              <a:spcBef>
                <a:spcPts val="105"/>
              </a:spcBef>
            </a:pPr>
            <a:r>
              <a:rPr sz="4400" dirty="0"/>
              <a:t>Elements of</a:t>
            </a:r>
            <a:r>
              <a:rPr sz="4400" spc="-95" dirty="0"/>
              <a:t> </a:t>
            </a:r>
            <a:r>
              <a:rPr sz="4400" dirty="0"/>
              <a:t>Design</a:t>
            </a:r>
            <a:endParaRPr sz="4400"/>
          </a:p>
        </p:txBody>
      </p:sp>
      <p:sp>
        <p:nvSpPr>
          <p:cNvPr id="3" name="object 3"/>
          <p:cNvSpPr txBox="1"/>
          <p:nvPr/>
        </p:nvSpPr>
        <p:spPr>
          <a:xfrm>
            <a:off x="574024" y="1152771"/>
            <a:ext cx="1554480" cy="3218180"/>
          </a:xfrm>
          <a:prstGeom prst="rect">
            <a:avLst/>
          </a:prstGeom>
        </p:spPr>
        <p:txBody>
          <a:bodyPr vert="horz" wrap="square" lIns="0" tIns="12065" rIns="0" bIns="0" rtlCol="0">
            <a:spAutoFit/>
          </a:bodyPr>
          <a:lstStyle/>
          <a:p>
            <a:pPr marL="431800" indent="-419100">
              <a:lnSpc>
                <a:spcPct val="100000"/>
              </a:lnSpc>
              <a:spcBef>
                <a:spcPts val="95"/>
              </a:spcBef>
              <a:buSzPct val="107142"/>
              <a:buFont typeface="Arial"/>
              <a:buChar char="●"/>
              <a:tabLst>
                <a:tab pos="431165" algn="l"/>
                <a:tab pos="431800" algn="l"/>
              </a:tabLst>
            </a:pPr>
            <a:r>
              <a:rPr sz="2800" spc="-10" dirty="0">
                <a:latin typeface="Calibri"/>
                <a:cs typeface="Calibri"/>
              </a:rPr>
              <a:t>Line</a:t>
            </a:r>
            <a:endParaRPr sz="2800">
              <a:latin typeface="Calibri"/>
              <a:cs typeface="Calibri"/>
            </a:endParaRPr>
          </a:p>
          <a:p>
            <a:pPr marL="431800" indent="-419100">
              <a:lnSpc>
                <a:spcPct val="100000"/>
              </a:lnSpc>
              <a:spcBef>
                <a:spcPts val="265"/>
              </a:spcBef>
              <a:buSzPct val="107142"/>
              <a:buFont typeface="Arial"/>
              <a:buChar char="●"/>
              <a:tabLst>
                <a:tab pos="431165" algn="l"/>
                <a:tab pos="431800" algn="l"/>
              </a:tabLst>
            </a:pPr>
            <a:r>
              <a:rPr sz="2800" spc="-5" dirty="0">
                <a:latin typeface="Calibri"/>
                <a:cs typeface="Calibri"/>
              </a:rPr>
              <a:t>Color</a:t>
            </a:r>
            <a:endParaRPr sz="2800">
              <a:latin typeface="Calibri"/>
              <a:cs typeface="Calibri"/>
            </a:endParaRPr>
          </a:p>
          <a:p>
            <a:pPr marL="431800" indent="-419100">
              <a:lnSpc>
                <a:spcPct val="100000"/>
              </a:lnSpc>
              <a:spcBef>
                <a:spcPts val="260"/>
              </a:spcBef>
              <a:buSzPct val="107142"/>
              <a:buFont typeface="Arial"/>
              <a:buChar char="●"/>
              <a:tabLst>
                <a:tab pos="431165" algn="l"/>
                <a:tab pos="431800" algn="l"/>
              </a:tabLst>
            </a:pPr>
            <a:r>
              <a:rPr sz="2800" dirty="0">
                <a:latin typeface="Calibri"/>
                <a:cs typeface="Calibri"/>
              </a:rPr>
              <a:t>T</a:t>
            </a:r>
            <a:r>
              <a:rPr sz="2800" spc="-5" dirty="0">
                <a:latin typeface="Calibri"/>
                <a:cs typeface="Calibri"/>
              </a:rPr>
              <a:t>ext</a:t>
            </a:r>
            <a:r>
              <a:rPr sz="2800" spc="-10" dirty="0">
                <a:latin typeface="Calibri"/>
                <a:cs typeface="Calibri"/>
              </a:rPr>
              <a:t>ur</a:t>
            </a:r>
            <a:r>
              <a:rPr sz="2800" spc="-5" dirty="0">
                <a:latin typeface="Calibri"/>
                <a:cs typeface="Calibri"/>
              </a:rPr>
              <a:t>e</a:t>
            </a:r>
            <a:endParaRPr sz="2800">
              <a:latin typeface="Calibri"/>
              <a:cs typeface="Calibri"/>
            </a:endParaRPr>
          </a:p>
          <a:p>
            <a:pPr marL="431800" indent="-419100">
              <a:lnSpc>
                <a:spcPct val="100000"/>
              </a:lnSpc>
              <a:spcBef>
                <a:spcPts val="265"/>
              </a:spcBef>
              <a:buSzPct val="107142"/>
              <a:buFont typeface="Arial"/>
              <a:buChar char="●"/>
              <a:tabLst>
                <a:tab pos="431165" algn="l"/>
                <a:tab pos="431800" algn="l"/>
              </a:tabLst>
            </a:pPr>
            <a:r>
              <a:rPr sz="2800" spc="-10" dirty="0">
                <a:latin typeface="Calibri"/>
                <a:cs typeface="Calibri"/>
              </a:rPr>
              <a:t>Size</a:t>
            </a:r>
            <a:endParaRPr sz="2800">
              <a:latin typeface="Calibri"/>
              <a:cs typeface="Calibri"/>
            </a:endParaRPr>
          </a:p>
          <a:p>
            <a:pPr marL="431800" indent="-419100">
              <a:lnSpc>
                <a:spcPct val="100000"/>
              </a:lnSpc>
              <a:spcBef>
                <a:spcPts val="265"/>
              </a:spcBef>
              <a:buSzPct val="107142"/>
              <a:buFont typeface="Arial"/>
              <a:buChar char="●"/>
              <a:tabLst>
                <a:tab pos="431165" algn="l"/>
                <a:tab pos="431800" algn="l"/>
              </a:tabLst>
            </a:pPr>
            <a:r>
              <a:rPr sz="2800" spc="-5" dirty="0">
                <a:latin typeface="Calibri"/>
                <a:cs typeface="Calibri"/>
              </a:rPr>
              <a:t>Shape</a:t>
            </a:r>
            <a:endParaRPr sz="2800">
              <a:latin typeface="Calibri"/>
              <a:cs typeface="Calibri"/>
            </a:endParaRPr>
          </a:p>
          <a:p>
            <a:pPr marL="431800" indent="-419100">
              <a:lnSpc>
                <a:spcPct val="100000"/>
              </a:lnSpc>
              <a:spcBef>
                <a:spcPts val="265"/>
              </a:spcBef>
              <a:buSzPct val="107142"/>
              <a:buFont typeface="Arial"/>
              <a:buChar char="●"/>
              <a:tabLst>
                <a:tab pos="431165" algn="l"/>
                <a:tab pos="431800" algn="l"/>
              </a:tabLst>
            </a:pPr>
            <a:r>
              <a:rPr sz="2800" spc="-10" dirty="0">
                <a:latin typeface="Calibri"/>
                <a:cs typeface="Calibri"/>
              </a:rPr>
              <a:t>Value</a:t>
            </a:r>
            <a:endParaRPr sz="2800">
              <a:latin typeface="Calibri"/>
              <a:cs typeface="Calibri"/>
            </a:endParaRPr>
          </a:p>
          <a:p>
            <a:pPr marL="431800" indent="-419100">
              <a:lnSpc>
                <a:spcPct val="100000"/>
              </a:lnSpc>
              <a:spcBef>
                <a:spcPts val="265"/>
              </a:spcBef>
              <a:buSzPct val="107142"/>
              <a:buFont typeface="Arial"/>
              <a:buChar char="●"/>
              <a:tabLst>
                <a:tab pos="431165" algn="l"/>
                <a:tab pos="431800" algn="l"/>
              </a:tabLst>
            </a:pPr>
            <a:r>
              <a:rPr sz="2800" spc="-5" dirty="0">
                <a:latin typeface="Calibri"/>
                <a:cs typeface="Calibri"/>
              </a:rPr>
              <a:t>Space</a:t>
            </a:r>
            <a:endParaRPr sz="2800">
              <a:latin typeface="Calibri"/>
              <a:cs typeface="Calibri"/>
            </a:endParaRPr>
          </a:p>
        </p:txBody>
      </p:sp>
      <p:sp>
        <p:nvSpPr>
          <p:cNvPr id="4" name="object 4"/>
          <p:cNvSpPr txBox="1"/>
          <p:nvPr/>
        </p:nvSpPr>
        <p:spPr>
          <a:xfrm>
            <a:off x="5354908" y="778935"/>
            <a:ext cx="2232660"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FFFFFF"/>
                </a:solidFill>
                <a:latin typeface="Trebuchet MS"/>
                <a:cs typeface="Trebuchet MS"/>
              </a:rPr>
              <a:t>Cheat</a:t>
            </a:r>
            <a:r>
              <a:rPr sz="3000" spc="-65" dirty="0">
                <a:solidFill>
                  <a:srgbClr val="FFFFFF"/>
                </a:solidFill>
                <a:latin typeface="Trebuchet MS"/>
                <a:cs typeface="Trebuchet MS"/>
              </a:rPr>
              <a:t> </a:t>
            </a:r>
            <a:r>
              <a:rPr sz="3000" spc="-5" dirty="0">
                <a:solidFill>
                  <a:srgbClr val="FFFFFF"/>
                </a:solidFill>
                <a:latin typeface="Trebuchet MS"/>
                <a:cs typeface="Trebuchet MS"/>
              </a:rPr>
              <a:t>Sheet:</a:t>
            </a:r>
            <a:endParaRPr sz="3000">
              <a:latin typeface="Trebuchet MS"/>
              <a:cs typeface="Trebuchet MS"/>
            </a:endParaRPr>
          </a:p>
        </p:txBody>
      </p:sp>
      <p:sp>
        <p:nvSpPr>
          <p:cNvPr id="5" name="object 5"/>
          <p:cNvSpPr/>
          <p:nvPr/>
        </p:nvSpPr>
        <p:spPr>
          <a:xfrm>
            <a:off x="5367608" y="2224195"/>
            <a:ext cx="3228340" cy="0"/>
          </a:xfrm>
          <a:custGeom>
            <a:avLst/>
            <a:gdLst/>
            <a:ahLst/>
            <a:cxnLst/>
            <a:rect l="l" t="t" r="r" b="b"/>
            <a:pathLst>
              <a:path w="3228340">
                <a:moveTo>
                  <a:pt x="0" y="0"/>
                </a:moveTo>
                <a:lnTo>
                  <a:pt x="3227831" y="0"/>
                </a:lnTo>
              </a:path>
            </a:pathLst>
          </a:custGeom>
          <a:ln w="24383">
            <a:solidFill>
              <a:srgbClr val="FFFFFF"/>
            </a:solidFill>
          </a:ln>
        </p:spPr>
        <p:txBody>
          <a:bodyPr wrap="square" lIns="0" tIns="0" rIns="0" bIns="0" rtlCol="0"/>
          <a:lstStyle/>
          <a:p>
            <a:endParaRPr/>
          </a:p>
        </p:txBody>
      </p:sp>
      <p:sp>
        <p:nvSpPr>
          <p:cNvPr id="6" name="object 6"/>
          <p:cNvSpPr/>
          <p:nvPr/>
        </p:nvSpPr>
        <p:spPr>
          <a:xfrm>
            <a:off x="5367608" y="2681395"/>
            <a:ext cx="3188335" cy="0"/>
          </a:xfrm>
          <a:custGeom>
            <a:avLst/>
            <a:gdLst/>
            <a:ahLst/>
            <a:cxnLst/>
            <a:rect l="l" t="t" r="r" b="b"/>
            <a:pathLst>
              <a:path w="3188334">
                <a:moveTo>
                  <a:pt x="0" y="0"/>
                </a:moveTo>
                <a:lnTo>
                  <a:pt x="3188207" y="0"/>
                </a:lnTo>
              </a:path>
            </a:pathLst>
          </a:custGeom>
          <a:ln w="24383">
            <a:solidFill>
              <a:srgbClr val="FFFFFF"/>
            </a:solidFill>
          </a:ln>
        </p:spPr>
        <p:txBody>
          <a:bodyPr wrap="square" lIns="0" tIns="0" rIns="0" bIns="0" rtlCol="0"/>
          <a:lstStyle/>
          <a:p>
            <a:endParaRPr/>
          </a:p>
        </p:txBody>
      </p:sp>
      <p:sp>
        <p:nvSpPr>
          <p:cNvPr id="7" name="object 7"/>
          <p:cNvSpPr/>
          <p:nvPr/>
        </p:nvSpPr>
        <p:spPr>
          <a:xfrm>
            <a:off x="3781044" y="1374647"/>
            <a:ext cx="793393" cy="63554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904744" y="2112264"/>
            <a:ext cx="1303019" cy="819911"/>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3936491" y="2968751"/>
            <a:ext cx="635507" cy="370331"/>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4314444" y="2217420"/>
            <a:ext cx="259600" cy="545476"/>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4639055" y="1781555"/>
            <a:ext cx="563879" cy="1696211"/>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3390900" y="3000755"/>
            <a:ext cx="451103" cy="220979"/>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3584447" y="3436620"/>
            <a:ext cx="685799" cy="685799"/>
          </a:xfrm>
          <a:prstGeom prst="rect">
            <a:avLst/>
          </a:prstGeom>
          <a:blipFill>
            <a:blip r:embed="rId10"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p:nvPr/>
        </p:nvSpPr>
        <p:spPr>
          <a:xfrm>
            <a:off x="5962705" y="2390678"/>
            <a:ext cx="2408555" cy="1391920"/>
          </a:xfrm>
          <a:prstGeom prst="rect">
            <a:avLst/>
          </a:prstGeom>
        </p:spPr>
        <p:txBody>
          <a:bodyPr vert="horz" wrap="square" lIns="0" tIns="37465" rIns="0" bIns="0" rtlCol="0">
            <a:spAutoFit/>
          </a:bodyPr>
          <a:lstStyle/>
          <a:p>
            <a:pPr marL="50800" marR="40640" algn="ctr">
              <a:lnSpc>
                <a:spcPts val="1510"/>
              </a:lnSpc>
              <a:spcBef>
                <a:spcPts val="295"/>
              </a:spcBef>
            </a:pPr>
            <a:r>
              <a:rPr sz="1400" spc="-5" dirty="0">
                <a:latin typeface="Calibri"/>
                <a:cs typeface="Calibri"/>
              </a:rPr>
              <a:t>(Give students </a:t>
            </a:r>
            <a:r>
              <a:rPr sz="1400" dirty="0">
                <a:latin typeface="Calibri"/>
                <a:cs typeface="Calibri"/>
              </a:rPr>
              <a:t>a </a:t>
            </a:r>
            <a:r>
              <a:rPr sz="1400" spc="-5" dirty="0">
                <a:latin typeface="Calibri"/>
                <a:cs typeface="Calibri"/>
              </a:rPr>
              <a:t>sheet </a:t>
            </a:r>
            <a:r>
              <a:rPr sz="1400" dirty="0">
                <a:latin typeface="Calibri"/>
                <a:cs typeface="Calibri"/>
              </a:rPr>
              <a:t>of </a:t>
            </a:r>
            <a:r>
              <a:rPr sz="1400" spc="-5" dirty="0">
                <a:latin typeface="Calibri"/>
                <a:cs typeface="Calibri"/>
              </a:rPr>
              <a:t>paper,  </a:t>
            </a:r>
            <a:r>
              <a:rPr sz="1400" dirty="0">
                <a:latin typeface="Calibri"/>
                <a:cs typeface="Calibri"/>
              </a:rPr>
              <a:t>colors, </a:t>
            </a:r>
            <a:r>
              <a:rPr sz="1400" spc="-5" dirty="0">
                <a:latin typeface="Calibri"/>
                <a:cs typeface="Calibri"/>
              </a:rPr>
              <a:t>markers, </a:t>
            </a:r>
            <a:r>
              <a:rPr sz="1400" dirty="0">
                <a:latin typeface="Calibri"/>
                <a:cs typeface="Calibri"/>
              </a:rPr>
              <a:t>a </a:t>
            </a:r>
            <a:r>
              <a:rPr sz="1400" spc="-5" dirty="0">
                <a:latin typeface="Calibri"/>
                <a:cs typeface="Calibri"/>
              </a:rPr>
              <a:t>ruler, and  time!)</a:t>
            </a:r>
            <a:endParaRPr sz="1400">
              <a:latin typeface="Calibri"/>
              <a:cs typeface="Calibri"/>
            </a:endParaRPr>
          </a:p>
          <a:p>
            <a:pPr>
              <a:lnSpc>
                <a:spcPct val="100000"/>
              </a:lnSpc>
              <a:spcBef>
                <a:spcPts val="50"/>
              </a:spcBef>
            </a:pPr>
            <a:endParaRPr sz="1200">
              <a:latin typeface="Calibri"/>
              <a:cs typeface="Calibri"/>
            </a:endParaRPr>
          </a:p>
          <a:p>
            <a:pPr marL="12065" marR="5080" algn="ctr">
              <a:lnSpc>
                <a:spcPts val="1510"/>
              </a:lnSpc>
              <a:spcBef>
                <a:spcPts val="5"/>
              </a:spcBef>
            </a:pPr>
            <a:r>
              <a:rPr sz="1400" spc="-10" dirty="0">
                <a:latin typeface="Calibri"/>
                <a:cs typeface="Calibri"/>
              </a:rPr>
              <a:t>(Once </a:t>
            </a:r>
            <a:r>
              <a:rPr sz="1400" spc="-5" dirty="0">
                <a:latin typeface="Calibri"/>
                <a:cs typeface="Calibri"/>
              </a:rPr>
              <a:t>they complete </a:t>
            </a:r>
            <a:r>
              <a:rPr sz="1400" spc="-10" dirty="0">
                <a:latin typeface="Calibri"/>
                <a:cs typeface="Calibri"/>
              </a:rPr>
              <a:t>the  </a:t>
            </a:r>
            <a:r>
              <a:rPr sz="1400" spc="-5" dirty="0">
                <a:latin typeface="Calibri"/>
                <a:cs typeface="Calibri"/>
              </a:rPr>
              <a:t>assignment </a:t>
            </a:r>
            <a:r>
              <a:rPr sz="1400" dirty="0">
                <a:latin typeface="Calibri"/>
                <a:cs typeface="Calibri"/>
              </a:rPr>
              <a:t>- </a:t>
            </a:r>
            <a:r>
              <a:rPr sz="1400" spc="-5" dirty="0">
                <a:latin typeface="Calibri"/>
                <a:cs typeface="Calibri"/>
              </a:rPr>
              <a:t>have them add </a:t>
            </a:r>
            <a:r>
              <a:rPr sz="1400" dirty="0">
                <a:latin typeface="Calibri"/>
                <a:cs typeface="Calibri"/>
              </a:rPr>
              <a:t>it </a:t>
            </a:r>
            <a:r>
              <a:rPr sz="1400" spc="-5" dirty="0">
                <a:latin typeface="Calibri"/>
                <a:cs typeface="Calibri"/>
              </a:rPr>
              <a:t>to  their shared</a:t>
            </a:r>
            <a:r>
              <a:rPr sz="1400" spc="5" dirty="0">
                <a:latin typeface="Calibri"/>
                <a:cs typeface="Calibri"/>
              </a:rPr>
              <a:t> </a:t>
            </a:r>
            <a:r>
              <a:rPr sz="1400" spc="-5" dirty="0">
                <a:latin typeface="Calibri"/>
                <a:cs typeface="Calibri"/>
              </a:rPr>
              <a:t>slides)</a:t>
            </a:r>
            <a:endParaRPr sz="1400">
              <a:latin typeface="Calibri"/>
              <a:cs typeface="Calibri"/>
            </a:endParaRPr>
          </a:p>
        </p:txBody>
      </p:sp>
      <p:sp>
        <p:nvSpPr>
          <p:cNvPr id="8" name="object 8"/>
          <p:cNvSpPr txBox="1">
            <a:spLocks noGrp="1"/>
          </p:cNvSpPr>
          <p:nvPr>
            <p:ph type="title"/>
          </p:nvPr>
        </p:nvSpPr>
        <p:spPr>
          <a:xfrm>
            <a:off x="915913" y="476986"/>
            <a:ext cx="6473825" cy="391160"/>
          </a:xfrm>
          <a:prstGeom prst="rect">
            <a:avLst/>
          </a:prstGeom>
        </p:spPr>
        <p:txBody>
          <a:bodyPr vert="horz" wrap="square" lIns="0" tIns="12700" rIns="0" bIns="0" rtlCol="0">
            <a:spAutoFit/>
          </a:bodyPr>
          <a:lstStyle/>
          <a:p>
            <a:pPr marL="12700">
              <a:lnSpc>
                <a:spcPct val="100000"/>
              </a:lnSpc>
              <a:spcBef>
                <a:spcPts val="100"/>
              </a:spcBef>
            </a:pPr>
            <a:r>
              <a:rPr sz="2400" b="1" dirty="0">
                <a:latin typeface="Oswald"/>
                <a:cs typeface="Oswald"/>
              </a:rPr>
              <a:t>Use </a:t>
            </a:r>
            <a:r>
              <a:rPr sz="2400" b="1" spc="-5" dirty="0">
                <a:latin typeface="Oswald"/>
                <a:cs typeface="Oswald"/>
              </a:rPr>
              <a:t>the Elements of Design to create </a:t>
            </a:r>
            <a:r>
              <a:rPr sz="2400" b="1" dirty="0">
                <a:latin typeface="Oswald"/>
                <a:cs typeface="Oswald"/>
              </a:rPr>
              <a:t>a </a:t>
            </a:r>
            <a:r>
              <a:rPr sz="2400" b="1" spc="-5" dirty="0">
                <a:latin typeface="Oswald"/>
                <a:cs typeface="Oswald"/>
              </a:rPr>
              <a:t>nameplate</a:t>
            </a:r>
            <a:r>
              <a:rPr sz="2400" b="1" spc="-30" dirty="0">
                <a:latin typeface="Oswald"/>
                <a:cs typeface="Oswald"/>
              </a:rPr>
              <a:t> </a:t>
            </a:r>
            <a:r>
              <a:rPr sz="2400" b="1" spc="-5" dirty="0">
                <a:latin typeface="Oswald"/>
                <a:cs typeface="Oswald"/>
              </a:rPr>
              <a:t>that</a:t>
            </a:r>
            <a:endParaRPr sz="2400">
              <a:latin typeface="Oswald"/>
              <a:cs typeface="Oswald"/>
            </a:endParaRPr>
          </a:p>
        </p:txBody>
      </p:sp>
      <p:sp>
        <p:nvSpPr>
          <p:cNvPr id="9" name="object 9"/>
          <p:cNvSpPr/>
          <p:nvPr/>
        </p:nvSpPr>
        <p:spPr>
          <a:xfrm>
            <a:off x="310895" y="1240536"/>
            <a:ext cx="4963667" cy="3723395"/>
          </a:xfrm>
          <a:prstGeom prst="rect">
            <a:avLst/>
          </a:prstGeom>
          <a:blipFill>
            <a:blip r:embed="rId4"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xfrm>
            <a:off x="1661286" y="682515"/>
            <a:ext cx="5819140" cy="756920"/>
          </a:xfrm>
          <a:prstGeom prst="rect">
            <a:avLst/>
          </a:prstGeom>
        </p:spPr>
        <p:txBody>
          <a:bodyPr vert="horz" wrap="square" lIns="0" tIns="12700" rIns="0" bIns="0" rtlCol="0">
            <a:spAutoFit/>
          </a:bodyPr>
          <a:lstStyle/>
          <a:p>
            <a:pPr marL="12700">
              <a:lnSpc>
                <a:spcPct val="100000"/>
              </a:lnSpc>
              <a:spcBef>
                <a:spcPts val="100"/>
              </a:spcBef>
            </a:pPr>
            <a:r>
              <a:rPr spc="-5" dirty="0"/>
              <a:t>About </a:t>
            </a:r>
            <a:r>
              <a:rPr dirty="0"/>
              <a:t>Me</a:t>
            </a:r>
            <a:r>
              <a:rPr spc="-60" dirty="0"/>
              <a:t> </a:t>
            </a:r>
            <a:r>
              <a:rPr spc="-5" dirty="0"/>
              <a:t>Presentation</a:t>
            </a:r>
          </a:p>
        </p:txBody>
      </p:sp>
      <p:sp>
        <p:nvSpPr>
          <p:cNvPr id="8" name="object 8"/>
          <p:cNvSpPr txBox="1"/>
          <p:nvPr/>
        </p:nvSpPr>
        <p:spPr>
          <a:xfrm>
            <a:off x="837750" y="1681011"/>
            <a:ext cx="7289165" cy="1708150"/>
          </a:xfrm>
          <a:prstGeom prst="rect">
            <a:avLst/>
          </a:prstGeom>
        </p:spPr>
        <p:txBody>
          <a:bodyPr vert="horz" wrap="square" lIns="0" tIns="12700" rIns="0" bIns="0" rtlCol="0">
            <a:spAutoFit/>
          </a:bodyPr>
          <a:lstStyle/>
          <a:p>
            <a:pPr marL="1874520" indent="-381635">
              <a:lnSpc>
                <a:spcPts val="2735"/>
              </a:lnSpc>
              <a:spcBef>
                <a:spcPts val="100"/>
              </a:spcBef>
              <a:buAutoNum type="arabicPeriod"/>
              <a:tabLst>
                <a:tab pos="1874520" algn="l"/>
                <a:tab pos="1875155" algn="l"/>
              </a:tabLst>
            </a:pPr>
            <a:r>
              <a:rPr sz="2400" spc="-5" dirty="0">
                <a:latin typeface="Calibri"/>
                <a:cs typeface="Calibri"/>
              </a:rPr>
              <a:t>Present your Design</a:t>
            </a:r>
            <a:r>
              <a:rPr sz="2400" spc="-20" dirty="0">
                <a:latin typeface="Calibri"/>
                <a:cs typeface="Calibri"/>
              </a:rPr>
              <a:t> </a:t>
            </a:r>
            <a:r>
              <a:rPr sz="2400" spc="-5" dirty="0">
                <a:latin typeface="Calibri"/>
                <a:cs typeface="Calibri"/>
              </a:rPr>
              <a:t>Nameplate</a:t>
            </a:r>
            <a:endParaRPr sz="2400">
              <a:latin typeface="Calibri"/>
              <a:cs typeface="Calibri"/>
            </a:endParaRPr>
          </a:p>
          <a:p>
            <a:pPr marL="812800" indent="-381000">
              <a:lnSpc>
                <a:spcPts val="2590"/>
              </a:lnSpc>
              <a:buAutoNum type="arabicPeriod"/>
              <a:tabLst>
                <a:tab pos="812165" algn="l"/>
                <a:tab pos="812800" algn="l"/>
              </a:tabLst>
            </a:pPr>
            <a:r>
              <a:rPr sz="2400" spc="-5" dirty="0">
                <a:latin typeface="Calibri"/>
                <a:cs typeface="Calibri"/>
              </a:rPr>
              <a:t>Share your Pottermore House (Who </a:t>
            </a:r>
            <a:r>
              <a:rPr sz="2400" dirty="0">
                <a:latin typeface="Calibri"/>
                <a:cs typeface="Calibri"/>
              </a:rPr>
              <a:t>else is</a:t>
            </a:r>
            <a:r>
              <a:rPr sz="2400" spc="-35" dirty="0">
                <a:latin typeface="Calibri"/>
                <a:cs typeface="Calibri"/>
              </a:rPr>
              <a:t> </a:t>
            </a:r>
            <a:r>
              <a:rPr sz="2400" dirty="0">
                <a:latin typeface="Calibri"/>
                <a:cs typeface="Calibri"/>
              </a:rPr>
              <a:t>one?)</a:t>
            </a:r>
            <a:endParaRPr sz="2400">
              <a:latin typeface="Calibri"/>
              <a:cs typeface="Calibri"/>
            </a:endParaRPr>
          </a:p>
          <a:p>
            <a:pPr marL="393700" indent="-381000">
              <a:lnSpc>
                <a:spcPts val="2590"/>
              </a:lnSpc>
              <a:buAutoNum type="arabicPeriod"/>
              <a:tabLst>
                <a:tab pos="393065" algn="l"/>
                <a:tab pos="393700" algn="l"/>
              </a:tabLst>
            </a:pPr>
            <a:r>
              <a:rPr sz="2400" spc="-5" dirty="0">
                <a:latin typeface="Calibri"/>
                <a:cs typeface="Calibri"/>
              </a:rPr>
              <a:t>Personality Type </a:t>
            </a:r>
            <a:r>
              <a:rPr sz="2400" dirty="0">
                <a:latin typeface="Calibri"/>
                <a:cs typeface="Calibri"/>
              </a:rPr>
              <a:t>- </a:t>
            </a:r>
            <a:r>
              <a:rPr sz="2400" spc="-5" dirty="0">
                <a:latin typeface="Calibri"/>
                <a:cs typeface="Calibri"/>
              </a:rPr>
              <a:t>Did you </a:t>
            </a:r>
            <a:r>
              <a:rPr sz="2400" dirty="0">
                <a:latin typeface="Calibri"/>
                <a:cs typeface="Calibri"/>
              </a:rPr>
              <a:t>agree with </a:t>
            </a:r>
            <a:r>
              <a:rPr sz="2400" spc="-5" dirty="0">
                <a:latin typeface="Calibri"/>
                <a:cs typeface="Calibri"/>
              </a:rPr>
              <a:t>this? </a:t>
            </a:r>
            <a:r>
              <a:rPr sz="2400" dirty="0">
                <a:latin typeface="Calibri"/>
                <a:cs typeface="Calibri"/>
              </a:rPr>
              <a:t>Why </a:t>
            </a:r>
            <a:r>
              <a:rPr sz="2400" spc="-5" dirty="0">
                <a:latin typeface="Calibri"/>
                <a:cs typeface="Calibri"/>
              </a:rPr>
              <a:t>or</a:t>
            </a:r>
            <a:r>
              <a:rPr sz="2400" spc="-55" dirty="0">
                <a:latin typeface="Calibri"/>
                <a:cs typeface="Calibri"/>
              </a:rPr>
              <a:t> </a:t>
            </a:r>
            <a:r>
              <a:rPr sz="2400" dirty="0">
                <a:latin typeface="Calibri"/>
                <a:cs typeface="Calibri"/>
              </a:rPr>
              <a:t>Why</a:t>
            </a:r>
            <a:endParaRPr sz="2400">
              <a:latin typeface="Calibri"/>
              <a:cs typeface="Calibri"/>
            </a:endParaRPr>
          </a:p>
          <a:p>
            <a:pPr marL="3552825">
              <a:lnSpc>
                <a:spcPts val="2590"/>
              </a:lnSpc>
            </a:pPr>
            <a:r>
              <a:rPr sz="2400" spc="-5" dirty="0">
                <a:latin typeface="Calibri"/>
                <a:cs typeface="Calibri"/>
              </a:rPr>
              <a:t>not?</a:t>
            </a:r>
            <a:endParaRPr sz="2400">
              <a:latin typeface="Calibri"/>
              <a:cs typeface="Calibri"/>
            </a:endParaRPr>
          </a:p>
          <a:p>
            <a:pPr marL="662940" indent="-381635">
              <a:lnSpc>
                <a:spcPts val="2735"/>
              </a:lnSpc>
              <a:buAutoNum type="arabicPeriod" startAt="4"/>
              <a:tabLst>
                <a:tab pos="662940" algn="l"/>
                <a:tab pos="663575" algn="l"/>
              </a:tabLst>
            </a:pPr>
            <a:r>
              <a:rPr sz="2400" dirty="0">
                <a:latin typeface="Calibri"/>
                <a:cs typeface="Calibri"/>
              </a:rPr>
              <a:t>What are </a:t>
            </a:r>
            <a:r>
              <a:rPr sz="2400" spc="-5" dirty="0">
                <a:latin typeface="Calibri"/>
                <a:cs typeface="Calibri"/>
              </a:rPr>
              <a:t>you looking forward </a:t>
            </a:r>
            <a:r>
              <a:rPr sz="2400" dirty="0">
                <a:latin typeface="Calibri"/>
                <a:cs typeface="Calibri"/>
              </a:rPr>
              <a:t>to the </a:t>
            </a:r>
            <a:r>
              <a:rPr sz="2400" spc="-5" dirty="0">
                <a:latin typeface="Calibri"/>
                <a:cs typeface="Calibri"/>
              </a:rPr>
              <a:t>most </a:t>
            </a:r>
            <a:r>
              <a:rPr sz="2400" dirty="0">
                <a:latin typeface="Calibri"/>
                <a:cs typeface="Calibri"/>
              </a:rPr>
              <a:t>this</a:t>
            </a:r>
            <a:r>
              <a:rPr sz="2400" spc="-105" dirty="0">
                <a:latin typeface="Calibri"/>
                <a:cs typeface="Calibri"/>
              </a:rPr>
              <a:t> </a:t>
            </a:r>
            <a:r>
              <a:rPr sz="2400" dirty="0">
                <a:latin typeface="Calibri"/>
                <a:cs typeface="Calibri"/>
              </a:rPr>
              <a:t>year</a:t>
            </a:r>
            <a:endParaRPr sz="2400">
              <a:latin typeface="Calibri"/>
              <a:cs typeface="Calibri"/>
            </a:endParaRPr>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00911"/>
            <a:ext cx="9144000" cy="2743200"/>
          </a:xfrm>
          <a:custGeom>
            <a:avLst/>
            <a:gdLst/>
            <a:ahLst/>
            <a:cxnLst/>
            <a:rect l="l" t="t" r="r" b="b"/>
            <a:pathLst>
              <a:path w="9144000" h="2743200">
                <a:moveTo>
                  <a:pt x="0" y="2743200"/>
                </a:moveTo>
                <a:lnTo>
                  <a:pt x="9144000" y="2743200"/>
                </a:lnTo>
                <a:lnTo>
                  <a:pt x="9144000" y="0"/>
                </a:lnTo>
                <a:lnTo>
                  <a:pt x="0" y="0"/>
                </a:lnTo>
                <a:lnTo>
                  <a:pt x="0" y="2743200"/>
                </a:lnTo>
                <a:close/>
              </a:path>
            </a:pathLst>
          </a:custGeom>
          <a:solidFill>
            <a:srgbClr val="000000">
              <a:alpha val="19999"/>
            </a:srgbClr>
          </a:solidFill>
        </p:spPr>
        <p:txBody>
          <a:bodyPr wrap="square" lIns="0" tIns="0" rIns="0" bIns="0" rtlCol="0"/>
          <a:lstStyle/>
          <a:p>
            <a:endParaRPr/>
          </a:p>
        </p:txBody>
      </p:sp>
      <p:sp>
        <p:nvSpPr>
          <p:cNvPr id="3" name="object 3"/>
          <p:cNvSpPr/>
          <p:nvPr/>
        </p:nvSpPr>
        <p:spPr>
          <a:xfrm>
            <a:off x="0" y="0"/>
            <a:ext cx="1827530" cy="5142230"/>
          </a:xfrm>
          <a:custGeom>
            <a:avLst/>
            <a:gdLst/>
            <a:ahLst/>
            <a:cxnLst/>
            <a:rect l="l" t="t" r="r" b="b"/>
            <a:pathLst>
              <a:path w="1827530" h="5142230">
                <a:moveTo>
                  <a:pt x="1827060" y="0"/>
                </a:moveTo>
                <a:lnTo>
                  <a:pt x="0" y="0"/>
                </a:lnTo>
                <a:lnTo>
                  <a:pt x="0" y="5141976"/>
                </a:lnTo>
                <a:lnTo>
                  <a:pt x="1102664" y="5141976"/>
                </a:lnTo>
                <a:lnTo>
                  <a:pt x="1827060" y="0"/>
                </a:lnTo>
                <a:close/>
              </a:path>
            </a:pathLst>
          </a:custGeom>
          <a:solidFill>
            <a:srgbClr val="44536A">
              <a:alpha val="19999"/>
            </a:srgbClr>
          </a:solidFill>
        </p:spPr>
        <p:txBody>
          <a:bodyPr wrap="square" lIns="0" tIns="0" rIns="0" bIns="0" rtlCol="0"/>
          <a:lstStyle/>
          <a:p>
            <a:endParaRPr/>
          </a:p>
        </p:txBody>
      </p:sp>
      <p:sp>
        <p:nvSpPr>
          <p:cNvPr id="4" name="object 4"/>
          <p:cNvSpPr/>
          <p:nvPr/>
        </p:nvSpPr>
        <p:spPr>
          <a:xfrm>
            <a:off x="0" y="0"/>
            <a:ext cx="914400" cy="5143500"/>
          </a:xfrm>
          <a:custGeom>
            <a:avLst/>
            <a:gdLst/>
            <a:ahLst/>
            <a:cxnLst/>
            <a:rect l="l" t="t" r="r" b="b"/>
            <a:pathLst>
              <a:path w="914400" h="5143500">
                <a:moveTo>
                  <a:pt x="914400" y="0"/>
                </a:moveTo>
                <a:lnTo>
                  <a:pt x="0" y="0"/>
                </a:lnTo>
                <a:lnTo>
                  <a:pt x="0" y="5143500"/>
                </a:lnTo>
                <a:lnTo>
                  <a:pt x="551789" y="5143500"/>
                </a:lnTo>
                <a:lnTo>
                  <a:pt x="914400" y="0"/>
                </a:lnTo>
                <a:close/>
              </a:path>
            </a:pathLst>
          </a:custGeom>
          <a:solidFill>
            <a:srgbClr val="44536A">
              <a:alpha val="9410"/>
            </a:srgbClr>
          </a:solidFill>
        </p:spPr>
        <p:txBody>
          <a:bodyPr wrap="square" lIns="0" tIns="0" rIns="0" bIns="0" rtlCol="0"/>
          <a:lstStyle/>
          <a:p>
            <a:endParaRPr/>
          </a:p>
        </p:txBody>
      </p:sp>
      <p:sp>
        <p:nvSpPr>
          <p:cNvPr id="5" name="object 5"/>
          <p:cNvSpPr/>
          <p:nvPr/>
        </p:nvSpPr>
        <p:spPr>
          <a:xfrm>
            <a:off x="7316720" y="0"/>
            <a:ext cx="1827530" cy="5143500"/>
          </a:xfrm>
          <a:custGeom>
            <a:avLst/>
            <a:gdLst/>
            <a:ahLst/>
            <a:cxnLst/>
            <a:rect l="l" t="t" r="r" b="b"/>
            <a:pathLst>
              <a:path w="1827529" h="5143500">
                <a:moveTo>
                  <a:pt x="1827276" y="0"/>
                </a:moveTo>
                <a:lnTo>
                  <a:pt x="0" y="0"/>
                </a:lnTo>
                <a:lnTo>
                  <a:pt x="724611" y="5143500"/>
                </a:lnTo>
                <a:lnTo>
                  <a:pt x="1827276" y="5143500"/>
                </a:lnTo>
                <a:lnTo>
                  <a:pt x="1827276" y="0"/>
                </a:lnTo>
                <a:close/>
              </a:path>
            </a:pathLst>
          </a:custGeom>
          <a:solidFill>
            <a:srgbClr val="44536A">
              <a:alpha val="19999"/>
            </a:srgbClr>
          </a:solidFill>
        </p:spPr>
        <p:txBody>
          <a:bodyPr wrap="square" lIns="0" tIns="0" rIns="0" bIns="0" rtlCol="0"/>
          <a:lstStyle/>
          <a:p>
            <a:endParaRPr/>
          </a:p>
        </p:txBody>
      </p:sp>
      <p:sp>
        <p:nvSpPr>
          <p:cNvPr id="6" name="object 6"/>
          <p:cNvSpPr/>
          <p:nvPr/>
        </p:nvSpPr>
        <p:spPr>
          <a:xfrm>
            <a:off x="8229600" y="1520"/>
            <a:ext cx="914400" cy="5142230"/>
          </a:xfrm>
          <a:custGeom>
            <a:avLst/>
            <a:gdLst/>
            <a:ahLst/>
            <a:cxnLst/>
            <a:rect l="l" t="t" r="r" b="b"/>
            <a:pathLst>
              <a:path w="914400" h="5142230">
                <a:moveTo>
                  <a:pt x="914400" y="0"/>
                </a:moveTo>
                <a:lnTo>
                  <a:pt x="0" y="0"/>
                </a:lnTo>
                <a:lnTo>
                  <a:pt x="362496" y="5141976"/>
                </a:lnTo>
                <a:lnTo>
                  <a:pt x="914400" y="5141976"/>
                </a:lnTo>
                <a:lnTo>
                  <a:pt x="914400" y="0"/>
                </a:lnTo>
                <a:close/>
              </a:path>
            </a:pathLst>
          </a:custGeom>
          <a:solidFill>
            <a:srgbClr val="44536A">
              <a:alpha val="9410"/>
            </a:srgbClr>
          </a:solidFill>
        </p:spPr>
        <p:txBody>
          <a:bodyPr wrap="square" lIns="0" tIns="0" rIns="0" bIns="0" rtlCol="0"/>
          <a:lstStyle/>
          <a:p>
            <a:endParaRPr/>
          </a:p>
        </p:txBody>
      </p:sp>
      <p:sp>
        <p:nvSpPr>
          <p:cNvPr id="7" name="object 7"/>
          <p:cNvSpPr txBox="1">
            <a:spLocks noGrp="1"/>
          </p:cNvSpPr>
          <p:nvPr>
            <p:ph type="title"/>
          </p:nvPr>
        </p:nvSpPr>
        <p:spPr>
          <a:xfrm>
            <a:off x="2193973" y="182984"/>
            <a:ext cx="3723004" cy="391160"/>
          </a:xfrm>
          <a:prstGeom prst="rect">
            <a:avLst/>
          </a:prstGeom>
        </p:spPr>
        <p:txBody>
          <a:bodyPr vert="horz" wrap="square" lIns="0" tIns="12700" rIns="0" bIns="0" rtlCol="0">
            <a:spAutoFit/>
          </a:bodyPr>
          <a:lstStyle/>
          <a:p>
            <a:pPr marL="12700">
              <a:lnSpc>
                <a:spcPct val="100000"/>
              </a:lnSpc>
              <a:spcBef>
                <a:spcPts val="100"/>
              </a:spcBef>
            </a:pPr>
            <a:r>
              <a:rPr sz="2400" spc="-5" dirty="0"/>
              <a:t>About </a:t>
            </a:r>
            <a:r>
              <a:rPr sz="2400" dirty="0"/>
              <a:t>Me </a:t>
            </a:r>
            <a:r>
              <a:rPr sz="2400" spc="-5" dirty="0"/>
              <a:t>Presentation</a:t>
            </a:r>
            <a:r>
              <a:rPr sz="2400" spc="-65" dirty="0"/>
              <a:t> </a:t>
            </a:r>
            <a:r>
              <a:rPr sz="2400" spc="-5" dirty="0"/>
              <a:t>Guide</a:t>
            </a:r>
            <a:endParaRPr sz="2400"/>
          </a:p>
        </p:txBody>
      </p:sp>
      <p:sp>
        <p:nvSpPr>
          <p:cNvPr id="8" name="object 8"/>
          <p:cNvSpPr txBox="1"/>
          <p:nvPr/>
        </p:nvSpPr>
        <p:spPr>
          <a:xfrm>
            <a:off x="1136903" y="733044"/>
            <a:ext cx="2997835" cy="180149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15"/>
              </a:spcBef>
            </a:pPr>
            <a:endParaRPr sz="1650">
              <a:latin typeface="Times New Roman"/>
              <a:cs typeface="Times New Roman"/>
            </a:endParaRPr>
          </a:p>
          <a:p>
            <a:pPr marL="90805">
              <a:lnSpc>
                <a:spcPct val="100000"/>
              </a:lnSpc>
              <a:spcBef>
                <a:spcPts val="5"/>
              </a:spcBef>
            </a:pPr>
            <a:r>
              <a:rPr sz="1400" spc="-5" dirty="0">
                <a:latin typeface="Arial"/>
                <a:cs typeface="Arial"/>
              </a:rPr>
              <a:t>Slide </a:t>
            </a:r>
            <a:r>
              <a:rPr sz="1400" dirty="0">
                <a:latin typeface="Arial"/>
                <a:cs typeface="Arial"/>
              </a:rPr>
              <a:t>1 - </a:t>
            </a:r>
            <a:r>
              <a:rPr sz="1400" spc="-5" dirty="0">
                <a:latin typeface="Arial"/>
                <a:cs typeface="Arial"/>
              </a:rPr>
              <a:t>Design Name</a:t>
            </a:r>
            <a:r>
              <a:rPr sz="1400" spc="-70" dirty="0">
                <a:latin typeface="Arial"/>
                <a:cs typeface="Arial"/>
              </a:rPr>
              <a:t> </a:t>
            </a:r>
            <a:r>
              <a:rPr sz="1400" dirty="0">
                <a:latin typeface="Arial"/>
                <a:cs typeface="Arial"/>
              </a:rPr>
              <a:t>Plate</a:t>
            </a:r>
            <a:endParaRPr sz="1400">
              <a:latin typeface="Arial"/>
              <a:cs typeface="Arial"/>
            </a:endParaRPr>
          </a:p>
        </p:txBody>
      </p:sp>
      <p:sp>
        <p:nvSpPr>
          <p:cNvPr id="9" name="object 9"/>
          <p:cNvSpPr txBox="1"/>
          <p:nvPr/>
        </p:nvSpPr>
        <p:spPr>
          <a:xfrm>
            <a:off x="4981955" y="733044"/>
            <a:ext cx="2997835" cy="180149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marL="90805" marR="562610">
              <a:lnSpc>
                <a:spcPct val="100000"/>
              </a:lnSpc>
              <a:spcBef>
                <a:spcPts val="1120"/>
              </a:spcBef>
            </a:pPr>
            <a:r>
              <a:rPr sz="1400" spc="-5" dirty="0">
                <a:latin typeface="Arial"/>
                <a:cs typeface="Arial"/>
              </a:rPr>
              <a:t>Slide </a:t>
            </a:r>
            <a:r>
              <a:rPr sz="1400" dirty="0">
                <a:latin typeface="Arial"/>
                <a:cs typeface="Arial"/>
              </a:rPr>
              <a:t>2 - Pottermore Slide  </a:t>
            </a:r>
            <a:r>
              <a:rPr sz="1400" spc="-5" dirty="0">
                <a:latin typeface="Arial"/>
                <a:cs typeface="Arial"/>
              </a:rPr>
              <a:t>(Add images of other famous  people </a:t>
            </a:r>
            <a:r>
              <a:rPr sz="1400" dirty="0">
                <a:latin typeface="Arial"/>
                <a:cs typeface="Arial"/>
              </a:rPr>
              <a:t>in </a:t>
            </a:r>
            <a:r>
              <a:rPr sz="1400" spc="-10" dirty="0">
                <a:latin typeface="Arial"/>
                <a:cs typeface="Arial"/>
              </a:rPr>
              <a:t>your </a:t>
            </a:r>
            <a:r>
              <a:rPr sz="1400" dirty="0">
                <a:latin typeface="Arial"/>
                <a:cs typeface="Arial"/>
              </a:rPr>
              <a:t>house </a:t>
            </a:r>
            <a:r>
              <a:rPr sz="1400" spc="-5" dirty="0">
                <a:latin typeface="Arial"/>
                <a:cs typeface="Arial"/>
              </a:rPr>
              <a:t>and</a:t>
            </a:r>
            <a:r>
              <a:rPr sz="1400" spc="-114" dirty="0">
                <a:latin typeface="Arial"/>
                <a:cs typeface="Arial"/>
              </a:rPr>
              <a:t> </a:t>
            </a:r>
            <a:r>
              <a:rPr sz="1400" spc="-5" dirty="0">
                <a:latin typeface="Arial"/>
                <a:cs typeface="Arial"/>
              </a:rPr>
              <a:t>add  image of </a:t>
            </a:r>
            <a:r>
              <a:rPr sz="1400" dirty="0">
                <a:latin typeface="Arial"/>
                <a:cs typeface="Arial"/>
              </a:rPr>
              <a:t>house</a:t>
            </a:r>
            <a:r>
              <a:rPr sz="1400" spc="-65" dirty="0">
                <a:latin typeface="Arial"/>
                <a:cs typeface="Arial"/>
              </a:rPr>
              <a:t> </a:t>
            </a:r>
            <a:r>
              <a:rPr sz="1400" dirty="0">
                <a:latin typeface="Arial"/>
                <a:cs typeface="Arial"/>
              </a:rPr>
              <a:t>crest)</a:t>
            </a:r>
            <a:endParaRPr sz="1400">
              <a:latin typeface="Arial"/>
              <a:cs typeface="Arial"/>
            </a:endParaRPr>
          </a:p>
        </p:txBody>
      </p:sp>
      <p:sp>
        <p:nvSpPr>
          <p:cNvPr id="10" name="object 10"/>
          <p:cNvSpPr txBox="1"/>
          <p:nvPr/>
        </p:nvSpPr>
        <p:spPr>
          <a:xfrm>
            <a:off x="1136903" y="2846832"/>
            <a:ext cx="2997835" cy="180149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spcBef>
                <a:spcPts val="5"/>
              </a:spcBef>
            </a:pPr>
            <a:endParaRPr sz="1700">
              <a:latin typeface="Times New Roman"/>
              <a:cs typeface="Times New Roman"/>
            </a:endParaRPr>
          </a:p>
          <a:p>
            <a:pPr marL="90805">
              <a:lnSpc>
                <a:spcPct val="100000"/>
              </a:lnSpc>
            </a:pPr>
            <a:r>
              <a:rPr sz="1400" spc="-5" dirty="0">
                <a:latin typeface="Arial"/>
                <a:cs typeface="Arial"/>
              </a:rPr>
              <a:t>Slide </a:t>
            </a:r>
            <a:r>
              <a:rPr sz="1400" dirty="0">
                <a:latin typeface="Arial"/>
                <a:cs typeface="Arial"/>
              </a:rPr>
              <a:t>3 - Personality</a:t>
            </a:r>
            <a:r>
              <a:rPr sz="1400" spc="-80" dirty="0">
                <a:latin typeface="Arial"/>
                <a:cs typeface="Arial"/>
              </a:rPr>
              <a:t> </a:t>
            </a:r>
            <a:r>
              <a:rPr sz="1400" spc="-10" dirty="0">
                <a:latin typeface="Arial"/>
                <a:cs typeface="Arial"/>
              </a:rPr>
              <a:t>Type</a:t>
            </a:r>
            <a:endParaRPr sz="1400">
              <a:latin typeface="Arial"/>
              <a:cs typeface="Arial"/>
            </a:endParaRPr>
          </a:p>
          <a:p>
            <a:pPr marL="90805" marR="99695">
              <a:lnSpc>
                <a:spcPct val="100000"/>
              </a:lnSpc>
              <a:spcBef>
                <a:spcPts val="5"/>
              </a:spcBef>
            </a:pPr>
            <a:r>
              <a:rPr sz="1400" spc="-5" dirty="0">
                <a:latin typeface="Arial"/>
                <a:cs typeface="Arial"/>
              </a:rPr>
              <a:t>Key </a:t>
            </a:r>
            <a:r>
              <a:rPr sz="1400" dirty="0">
                <a:latin typeface="Arial"/>
                <a:cs typeface="Arial"/>
              </a:rPr>
              <a:t>parts that stood </a:t>
            </a:r>
            <a:r>
              <a:rPr sz="1400" spc="-5" dirty="0">
                <a:latin typeface="Arial"/>
                <a:cs typeface="Arial"/>
              </a:rPr>
              <a:t>out </a:t>
            </a:r>
            <a:r>
              <a:rPr sz="1400" dirty="0">
                <a:latin typeface="Arial"/>
                <a:cs typeface="Arial"/>
              </a:rPr>
              <a:t>the </a:t>
            </a:r>
            <a:r>
              <a:rPr sz="1400" spc="-5" dirty="0">
                <a:latin typeface="Arial"/>
                <a:cs typeface="Arial"/>
              </a:rPr>
              <a:t>most</a:t>
            </a:r>
            <a:r>
              <a:rPr sz="1400" spc="-175" dirty="0">
                <a:latin typeface="Arial"/>
                <a:cs typeface="Arial"/>
              </a:rPr>
              <a:t> </a:t>
            </a:r>
            <a:r>
              <a:rPr sz="1400" dirty="0">
                <a:latin typeface="Arial"/>
                <a:cs typeface="Arial"/>
              </a:rPr>
              <a:t>to  </a:t>
            </a:r>
            <a:r>
              <a:rPr sz="1400" spc="-10" dirty="0">
                <a:latin typeface="Arial"/>
                <a:cs typeface="Arial"/>
              </a:rPr>
              <a:t>you.</a:t>
            </a:r>
            <a:endParaRPr sz="1400">
              <a:latin typeface="Arial"/>
              <a:cs typeface="Arial"/>
            </a:endParaRPr>
          </a:p>
        </p:txBody>
      </p:sp>
      <p:sp>
        <p:nvSpPr>
          <p:cNvPr id="11" name="object 11"/>
          <p:cNvSpPr txBox="1"/>
          <p:nvPr/>
        </p:nvSpPr>
        <p:spPr>
          <a:xfrm>
            <a:off x="5039867" y="2846832"/>
            <a:ext cx="2997835" cy="1801495"/>
          </a:xfrm>
          <a:prstGeom prst="rect">
            <a:avLst/>
          </a:prstGeom>
          <a:solidFill>
            <a:srgbClr val="E7E6E6"/>
          </a:solidFill>
          <a:ln w="9144">
            <a:solidFill>
              <a:srgbClr val="44536A"/>
            </a:solidFill>
          </a:ln>
        </p:spPr>
        <p:txBody>
          <a:bodyPr vert="horz" wrap="square" lIns="0" tIns="6350" rIns="0" bIns="0" rtlCol="0">
            <a:spAutoFit/>
          </a:bodyPr>
          <a:lstStyle/>
          <a:p>
            <a:pPr>
              <a:lnSpc>
                <a:spcPct val="100000"/>
              </a:lnSpc>
              <a:spcBef>
                <a:spcPts val="50"/>
              </a:spcBef>
            </a:pPr>
            <a:endParaRPr sz="1700">
              <a:latin typeface="Times New Roman"/>
              <a:cs typeface="Times New Roman"/>
            </a:endParaRPr>
          </a:p>
          <a:p>
            <a:pPr marL="91440" marR="429895">
              <a:lnSpc>
                <a:spcPct val="100000"/>
              </a:lnSpc>
            </a:pPr>
            <a:r>
              <a:rPr sz="1400" spc="-5" dirty="0">
                <a:latin typeface="Arial"/>
                <a:cs typeface="Arial"/>
              </a:rPr>
              <a:t>Slide </a:t>
            </a:r>
            <a:r>
              <a:rPr sz="1400" dirty="0">
                <a:latin typeface="Arial"/>
                <a:cs typeface="Arial"/>
              </a:rPr>
              <a:t>4 - What </a:t>
            </a:r>
            <a:r>
              <a:rPr sz="1400" spc="-5" dirty="0">
                <a:latin typeface="Arial"/>
                <a:cs typeface="Arial"/>
              </a:rPr>
              <a:t>area of</a:t>
            </a:r>
            <a:r>
              <a:rPr sz="1400" spc="-130" dirty="0">
                <a:latin typeface="Arial"/>
                <a:cs typeface="Arial"/>
              </a:rPr>
              <a:t> </a:t>
            </a:r>
            <a:r>
              <a:rPr sz="1400" dirty="0">
                <a:latin typeface="Arial"/>
                <a:cs typeface="Arial"/>
              </a:rPr>
              <a:t>technical  theatre are </a:t>
            </a:r>
            <a:r>
              <a:rPr sz="1400" spc="-10" dirty="0">
                <a:latin typeface="Arial"/>
                <a:cs typeface="Arial"/>
              </a:rPr>
              <a:t>you </a:t>
            </a:r>
            <a:r>
              <a:rPr sz="1400" spc="-5" dirty="0">
                <a:latin typeface="Arial"/>
                <a:cs typeface="Arial"/>
              </a:rPr>
              <a:t>most</a:t>
            </a:r>
            <a:r>
              <a:rPr sz="1400" spc="-100" dirty="0">
                <a:latin typeface="Arial"/>
                <a:cs typeface="Arial"/>
              </a:rPr>
              <a:t> </a:t>
            </a:r>
            <a:r>
              <a:rPr sz="1400" spc="-5" dirty="0">
                <a:latin typeface="Arial"/>
                <a:cs typeface="Arial"/>
              </a:rPr>
              <a:t>excited?</a:t>
            </a:r>
            <a:endParaRPr sz="1400">
              <a:latin typeface="Arial"/>
              <a:cs typeface="Arial"/>
            </a:endParaRPr>
          </a:p>
          <a:p>
            <a:pPr>
              <a:lnSpc>
                <a:spcPct val="100000"/>
              </a:lnSpc>
              <a:spcBef>
                <a:spcPts val="15"/>
              </a:spcBef>
            </a:pPr>
            <a:endParaRPr sz="1450">
              <a:latin typeface="Arial"/>
              <a:cs typeface="Arial"/>
            </a:endParaRPr>
          </a:p>
          <a:p>
            <a:pPr marL="91440">
              <a:lnSpc>
                <a:spcPct val="100000"/>
              </a:lnSpc>
            </a:pPr>
            <a:r>
              <a:rPr sz="1400" spc="-5" dirty="0">
                <a:latin typeface="Arial"/>
                <a:cs typeface="Arial"/>
              </a:rPr>
              <a:t>Add images </a:t>
            </a:r>
            <a:r>
              <a:rPr sz="1400" dirty="0">
                <a:latin typeface="Arial"/>
                <a:cs typeface="Arial"/>
              </a:rPr>
              <a:t>to </a:t>
            </a:r>
            <a:r>
              <a:rPr sz="1400" spc="-5" dirty="0">
                <a:latin typeface="Arial"/>
                <a:cs typeface="Arial"/>
              </a:rPr>
              <a:t>help </a:t>
            </a:r>
            <a:r>
              <a:rPr sz="1400" dirty="0">
                <a:latin typeface="Arial"/>
                <a:cs typeface="Arial"/>
              </a:rPr>
              <a:t>show the</a:t>
            </a:r>
            <a:r>
              <a:rPr sz="1400" spc="-120" dirty="0">
                <a:latin typeface="Arial"/>
                <a:cs typeface="Arial"/>
              </a:rPr>
              <a:t> </a:t>
            </a:r>
            <a:r>
              <a:rPr sz="1400" spc="-5" dirty="0">
                <a:latin typeface="Arial"/>
                <a:cs typeface="Arial"/>
              </a:rPr>
              <a:t>area.</a:t>
            </a:r>
            <a:endParaRPr sz="1400">
              <a:latin typeface="Arial"/>
              <a:cs typeface="Aria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5143500"/>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850380" y="4546091"/>
            <a:ext cx="1924811" cy="289559"/>
          </a:xfrm>
          <a:prstGeom prst="rect">
            <a:avLst/>
          </a:prstGeom>
          <a:blipFill>
            <a:blip r:embed="rId5" cstate="print"/>
            <a:stretch>
              <a:fillRect/>
            </a:stretch>
          </a:blipFill>
        </p:spPr>
        <p:txBody>
          <a:bodyPr wrap="square" lIns="0" tIns="0" rIns="0" bIns="0" rtlCol="0"/>
          <a:lstStyle/>
          <a:p>
            <a:endParaRPr/>
          </a:p>
        </p:txBody>
      </p:sp>
      <p:sp>
        <p:nvSpPr>
          <p:cNvPr id="4" name="object 4"/>
          <p:cNvSpPr txBox="1"/>
          <p:nvPr/>
        </p:nvSpPr>
        <p:spPr>
          <a:xfrm>
            <a:off x="2243256" y="1221886"/>
            <a:ext cx="4890135" cy="2219960"/>
          </a:xfrm>
          <a:prstGeom prst="rect">
            <a:avLst/>
          </a:prstGeom>
        </p:spPr>
        <p:txBody>
          <a:bodyPr vert="horz" wrap="square" lIns="0" tIns="12700" rIns="0" bIns="0" rtlCol="0">
            <a:spAutoFit/>
          </a:bodyPr>
          <a:lstStyle/>
          <a:p>
            <a:pPr marL="514984" marR="5080" indent="-502920">
              <a:lnSpc>
                <a:spcPct val="100000"/>
              </a:lnSpc>
              <a:spcBef>
                <a:spcPts val="100"/>
              </a:spcBef>
            </a:pPr>
            <a:r>
              <a:rPr sz="7200" b="1" spc="-10" dirty="0">
                <a:solidFill>
                  <a:srgbClr val="FFFFFF"/>
                </a:solidFill>
                <a:latin typeface="Cambria"/>
                <a:cs typeface="Cambria"/>
              </a:rPr>
              <a:t>T</a:t>
            </a:r>
            <a:r>
              <a:rPr sz="7200" b="1" dirty="0">
                <a:solidFill>
                  <a:srgbClr val="FFFFFF"/>
                </a:solidFill>
                <a:latin typeface="Cambria"/>
                <a:cs typeface="Cambria"/>
              </a:rPr>
              <a:t>ECH</a:t>
            </a:r>
            <a:r>
              <a:rPr sz="7200" b="1" spc="5" dirty="0">
                <a:solidFill>
                  <a:srgbClr val="FFFFFF"/>
                </a:solidFill>
                <a:latin typeface="Cambria"/>
                <a:cs typeface="Cambria"/>
              </a:rPr>
              <a:t>N</a:t>
            </a:r>
            <a:r>
              <a:rPr sz="7200" b="1" dirty="0">
                <a:solidFill>
                  <a:srgbClr val="FFFFFF"/>
                </a:solidFill>
                <a:latin typeface="Cambria"/>
                <a:cs typeface="Cambria"/>
              </a:rPr>
              <a:t>ICAL  </a:t>
            </a:r>
            <a:r>
              <a:rPr sz="7200" b="1" spc="-5" dirty="0">
                <a:solidFill>
                  <a:srgbClr val="FFFFFF"/>
                </a:solidFill>
                <a:latin typeface="Cambria"/>
                <a:cs typeface="Cambria"/>
              </a:rPr>
              <a:t>THEATRE</a:t>
            </a:r>
            <a:endParaRPr sz="7200">
              <a:latin typeface="Cambria"/>
              <a:cs typeface="Cambria"/>
            </a:endParaRPr>
          </a:p>
        </p:txBody>
      </p:sp>
      <p:sp>
        <p:nvSpPr>
          <p:cNvPr id="5" name="object 5"/>
          <p:cNvSpPr txBox="1"/>
          <p:nvPr/>
        </p:nvSpPr>
        <p:spPr>
          <a:xfrm>
            <a:off x="3849551" y="3530746"/>
            <a:ext cx="1673225" cy="574040"/>
          </a:xfrm>
          <a:prstGeom prst="rect">
            <a:avLst/>
          </a:prstGeom>
        </p:spPr>
        <p:txBody>
          <a:bodyPr vert="horz" wrap="square" lIns="0" tIns="12700" rIns="0" bIns="0" rtlCol="0">
            <a:spAutoFit/>
          </a:bodyPr>
          <a:lstStyle/>
          <a:p>
            <a:pPr marL="12700">
              <a:lnSpc>
                <a:spcPct val="100000"/>
              </a:lnSpc>
              <a:spcBef>
                <a:spcPts val="100"/>
              </a:spcBef>
            </a:pPr>
            <a:r>
              <a:rPr sz="3600" b="1" spc="-10" dirty="0">
                <a:solidFill>
                  <a:srgbClr val="FFFFFF"/>
                </a:solidFill>
                <a:latin typeface="Cambria"/>
                <a:cs typeface="Cambria"/>
              </a:rPr>
              <a:t>WEEK</a:t>
            </a:r>
            <a:r>
              <a:rPr sz="3600" b="1" spc="-90" dirty="0">
                <a:solidFill>
                  <a:srgbClr val="FFFFFF"/>
                </a:solidFill>
                <a:latin typeface="Cambria"/>
                <a:cs typeface="Cambria"/>
              </a:rPr>
              <a:t> </a:t>
            </a:r>
            <a:r>
              <a:rPr sz="3600" b="1" dirty="0">
                <a:solidFill>
                  <a:srgbClr val="FFFFFF"/>
                </a:solidFill>
                <a:latin typeface="Cambria"/>
                <a:cs typeface="Cambria"/>
              </a:rPr>
              <a:t>1</a:t>
            </a:r>
            <a:endParaRPr sz="3600">
              <a:latin typeface="Cambria"/>
              <a:cs typeface="Cambri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7" y="0"/>
            <a:ext cx="6655308" cy="685800"/>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528816" y="0"/>
            <a:ext cx="2615183" cy="813815"/>
          </a:xfrm>
          <a:prstGeom prst="rect">
            <a:avLst/>
          </a:prstGeom>
          <a:blipFill>
            <a:blip r:embed="rId5"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65758" y="189557"/>
            <a:ext cx="4845050" cy="482600"/>
          </a:xfrm>
          <a:prstGeom prst="rect">
            <a:avLst/>
          </a:prstGeom>
        </p:spPr>
        <p:txBody>
          <a:bodyPr vert="horz" wrap="square" lIns="0" tIns="12700" rIns="0" bIns="0" rtlCol="0">
            <a:spAutoFit/>
          </a:bodyPr>
          <a:lstStyle/>
          <a:p>
            <a:pPr marL="12700">
              <a:lnSpc>
                <a:spcPct val="100000"/>
              </a:lnSpc>
              <a:spcBef>
                <a:spcPts val="100"/>
              </a:spcBef>
            </a:pPr>
            <a:r>
              <a:rPr sz="3000" b="1" spc="-5" dirty="0">
                <a:solidFill>
                  <a:srgbClr val="FFFFFF"/>
                </a:solidFill>
                <a:latin typeface="Cambria"/>
                <a:cs typeface="Cambria"/>
              </a:rPr>
              <a:t>Day </a:t>
            </a:r>
            <a:r>
              <a:rPr sz="3000" b="1" dirty="0">
                <a:solidFill>
                  <a:srgbClr val="FFFFFF"/>
                </a:solidFill>
                <a:latin typeface="Cambria"/>
                <a:cs typeface="Cambria"/>
              </a:rPr>
              <a:t>1 – </a:t>
            </a:r>
            <a:r>
              <a:rPr sz="3000" b="1" spc="-5" dirty="0">
                <a:solidFill>
                  <a:srgbClr val="FFFFFF"/>
                </a:solidFill>
                <a:latin typeface="Cambria"/>
                <a:cs typeface="Cambria"/>
              </a:rPr>
              <a:t>Set up Google</a:t>
            </a:r>
            <a:r>
              <a:rPr sz="3000" b="1" spc="-55" dirty="0">
                <a:solidFill>
                  <a:srgbClr val="FFFFFF"/>
                </a:solidFill>
                <a:latin typeface="Cambria"/>
                <a:cs typeface="Cambria"/>
              </a:rPr>
              <a:t> </a:t>
            </a:r>
            <a:r>
              <a:rPr sz="3000" b="1" spc="-5" dirty="0">
                <a:solidFill>
                  <a:srgbClr val="FFFFFF"/>
                </a:solidFill>
                <a:latin typeface="Cambria"/>
                <a:cs typeface="Cambria"/>
              </a:rPr>
              <a:t>Slides</a:t>
            </a:r>
            <a:endParaRPr sz="3000">
              <a:latin typeface="Cambria"/>
              <a:cs typeface="Cambria"/>
            </a:endParaRPr>
          </a:p>
        </p:txBody>
      </p:sp>
      <p:sp>
        <p:nvSpPr>
          <p:cNvPr id="5" name="object 5"/>
          <p:cNvSpPr txBox="1"/>
          <p:nvPr/>
        </p:nvSpPr>
        <p:spPr>
          <a:xfrm>
            <a:off x="450201" y="2809591"/>
            <a:ext cx="2828290" cy="1520190"/>
          </a:xfrm>
          <a:prstGeom prst="rect">
            <a:avLst/>
          </a:prstGeom>
        </p:spPr>
        <p:txBody>
          <a:bodyPr vert="horz" wrap="square" lIns="0" tIns="12700" rIns="0" bIns="0" rtlCol="0">
            <a:spAutoFit/>
          </a:bodyPr>
          <a:lstStyle/>
          <a:p>
            <a:pPr marL="12700" marR="5080" indent="635" algn="ctr">
              <a:lnSpc>
                <a:spcPct val="100000"/>
              </a:lnSpc>
              <a:spcBef>
                <a:spcPts val="100"/>
              </a:spcBef>
            </a:pPr>
            <a:r>
              <a:rPr sz="1400" dirty="0">
                <a:latin typeface="Trebuchet MS"/>
                <a:cs typeface="Trebuchet MS"/>
              </a:rPr>
              <a:t>TIP: Once you </a:t>
            </a:r>
            <a:r>
              <a:rPr sz="1400" spc="-5" dirty="0">
                <a:latin typeface="Trebuchet MS"/>
                <a:cs typeface="Trebuchet MS"/>
              </a:rPr>
              <a:t>have collected all  emails </a:t>
            </a:r>
            <a:r>
              <a:rPr sz="1400" dirty="0">
                <a:latin typeface="Trebuchet MS"/>
                <a:cs typeface="Trebuchet MS"/>
              </a:rPr>
              <a:t>- </a:t>
            </a:r>
            <a:r>
              <a:rPr sz="1400" spc="-5" dirty="0">
                <a:latin typeface="Trebuchet MS"/>
                <a:cs typeface="Trebuchet MS"/>
              </a:rPr>
              <a:t>share </a:t>
            </a:r>
            <a:r>
              <a:rPr sz="1400" dirty="0">
                <a:latin typeface="Trebuchet MS"/>
                <a:cs typeface="Trebuchet MS"/>
              </a:rPr>
              <a:t>your copy </a:t>
            </a:r>
            <a:r>
              <a:rPr sz="1400" spc="-5" dirty="0">
                <a:latin typeface="Trebuchet MS"/>
                <a:cs typeface="Trebuchet MS"/>
              </a:rPr>
              <a:t>with </a:t>
            </a:r>
            <a:r>
              <a:rPr sz="1400" dirty="0">
                <a:latin typeface="Trebuchet MS"/>
                <a:cs typeface="Trebuchet MS"/>
              </a:rPr>
              <a:t>your  </a:t>
            </a:r>
            <a:r>
              <a:rPr sz="1400" spc="-5" dirty="0">
                <a:latin typeface="Trebuchet MS"/>
                <a:cs typeface="Trebuchet MS"/>
              </a:rPr>
              <a:t>students and continuously add to</a:t>
            </a:r>
            <a:r>
              <a:rPr sz="1400" spc="-65" dirty="0">
                <a:latin typeface="Trebuchet MS"/>
                <a:cs typeface="Trebuchet MS"/>
              </a:rPr>
              <a:t> </a:t>
            </a:r>
            <a:r>
              <a:rPr sz="1400" spc="-5" dirty="0">
                <a:latin typeface="Trebuchet MS"/>
                <a:cs typeface="Trebuchet MS"/>
              </a:rPr>
              <a:t>it  </a:t>
            </a:r>
            <a:r>
              <a:rPr sz="1400" dirty="0">
                <a:latin typeface="Trebuchet MS"/>
                <a:cs typeface="Trebuchet MS"/>
              </a:rPr>
              <a:t>throughout the </a:t>
            </a:r>
            <a:r>
              <a:rPr sz="1400" spc="-5" dirty="0">
                <a:latin typeface="Trebuchet MS"/>
                <a:cs typeface="Trebuchet MS"/>
              </a:rPr>
              <a:t>year! That way  students always have access and  can refer back to everything </a:t>
            </a:r>
            <a:r>
              <a:rPr sz="1400" dirty="0">
                <a:latin typeface="Trebuchet MS"/>
                <a:cs typeface="Trebuchet MS"/>
              </a:rPr>
              <a:t>you  </a:t>
            </a:r>
            <a:r>
              <a:rPr sz="1400" spc="-5" dirty="0">
                <a:latin typeface="Trebuchet MS"/>
                <a:cs typeface="Trebuchet MS"/>
              </a:rPr>
              <a:t>have </a:t>
            </a:r>
            <a:r>
              <a:rPr sz="1400" dirty="0">
                <a:latin typeface="Trebuchet MS"/>
                <a:cs typeface="Trebuchet MS"/>
              </a:rPr>
              <a:t>gone over for the</a:t>
            </a:r>
            <a:r>
              <a:rPr sz="1400" spc="-70" dirty="0">
                <a:latin typeface="Trebuchet MS"/>
                <a:cs typeface="Trebuchet MS"/>
              </a:rPr>
              <a:t> </a:t>
            </a:r>
            <a:r>
              <a:rPr sz="1400" spc="-5" dirty="0">
                <a:latin typeface="Trebuchet MS"/>
                <a:cs typeface="Trebuchet MS"/>
              </a:rPr>
              <a:t>year!)</a:t>
            </a:r>
            <a:endParaRPr sz="1400">
              <a:latin typeface="Trebuchet MS"/>
              <a:cs typeface="Trebuchet MS"/>
            </a:endParaRPr>
          </a:p>
        </p:txBody>
      </p:sp>
      <p:sp>
        <p:nvSpPr>
          <p:cNvPr id="6" name="object 6"/>
          <p:cNvSpPr txBox="1"/>
          <p:nvPr/>
        </p:nvSpPr>
        <p:spPr>
          <a:xfrm>
            <a:off x="496918" y="1318758"/>
            <a:ext cx="2572385" cy="1093470"/>
          </a:xfrm>
          <a:prstGeom prst="rect">
            <a:avLst/>
          </a:prstGeom>
        </p:spPr>
        <p:txBody>
          <a:bodyPr vert="horz" wrap="square" lIns="0" tIns="13335" rIns="0" bIns="0" rtlCol="0">
            <a:spAutoFit/>
          </a:bodyPr>
          <a:lstStyle/>
          <a:p>
            <a:pPr marL="12700" marR="5080">
              <a:lnSpc>
                <a:spcPct val="100000"/>
              </a:lnSpc>
              <a:spcBef>
                <a:spcPts val="105"/>
              </a:spcBef>
            </a:pPr>
            <a:r>
              <a:rPr sz="1400" spc="-5" dirty="0">
                <a:latin typeface="Trebuchet MS"/>
                <a:cs typeface="Trebuchet MS"/>
              </a:rPr>
              <a:t>Tip: </a:t>
            </a:r>
            <a:r>
              <a:rPr sz="1400" dirty="0">
                <a:latin typeface="Trebuchet MS"/>
                <a:cs typeface="Trebuchet MS"/>
              </a:rPr>
              <a:t>Click </a:t>
            </a:r>
            <a:r>
              <a:rPr sz="1400" spc="-5" dirty="0">
                <a:latin typeface="Trebuchet MS"/>
                <a:cs typeface="Trebuchet MS"/>
              </a:rPr>
              <a:t>File </a:t>
            </a:r>
            <a:r>
              <a:rPr sz="1400" dirty="0">
                <a:latin typeface="Trebuchet MS"/>
                <a:cs typeface="Trebuchet MS"/>
              </a:rPr>
              <a:t>- </a:t>
            </a:r>
            <a:r>
              <a:rPr sz="1400" spc="-5" dirty="0">
                <a:latin typeface="Trebuchet MS"/>
                <a:cs typeface="Trebuchet MS"/>
              </a:rPr>
              <a:t>Make </a:t>
            </a:r>
            <a:r>
              <a:rPr sz="1400" dirty="0">
                <a:latin typeface="Trebuchet MS"/>
                <a:cs typeface="Trebuchet MS"/>
              </a:rPr>
              <a:t>A </a:t>
            </a:r>
            <a:r>
              <a:rPr sz="1400" spc="-5" dirty="0">
                <a:latin typeface="Trebuchet MS"/>
                <a:cs typeface="Trebuchet MS"/>
              </a:rPr>
              <a:t>Copy </a:t>
            </a:r>
            <a:r>
              <a:rPr sz="1400" dirty="0">
                <a:latin typeface="Trebuchet MS"/>
                <a:cs typeface="Trebuchet MS"/>
              </a:rPr>
              <a:t>-  </a:t>
            </a:r>
            <a:r>
              <a:rPr sz="1400" spc="-5" dirty="0">
                <a:latin typeface="Trebuchet MS"/>
                <a:cs typeface="Trebuchet MS"/>
              </a:rPr>
              <a:t>Save to </a:t>
            </a:r>
            <a:r>
              <a:rPr sz="1400" dirty="0">
                <a:latin typeface="Trebuchet MS"/>
                <a:cs typeface="Trebuchet MS"/>
              </a:rPr>
              <a:t>your </a:t>
            </a:r>
            <a:r>
              <a:rPr sz="1400" spc="-5" dirty="0">
                <a:latin typeface="Trebuchet MS"/>
                <a:cs typeface="Trebuchet MS"/>
              </a:rPr>
              <a:t>drive so </a:t>
            </a:r>
            <a:r>
              <a:rPr sz="1400" dirty="0">
                <a:latin typeface="Trebuchet MS"/>
                <a:cs typeface="Trebuchet MS"/>
              </a:rPr>
              <a:t>you </a:t>
            </a:r>
            <a:r>
              <a:rPr sz="1400" spc="-5" dirty="0">
                <a:latin typeface="Trebuchet MS"/>
                <a:cs typeface="Trebuchet MS"/>
              </a:rPr>
              <a:t>can  make any </a:t>
            </a:r>
            <a:r>
              <a:rPr sz="1400" dirty="0">
                <a:latin typeface="Trebuchet MS"/>
                <a:cs typeface="Trebuchet MS"/>
              </a:rPr>
              <a:t>changes needed - DO  NOT EDIT THIS </a:t>
            </a:r>
            <a:r>
              <a:rPr sz="1400" spc="-5" dirty="0">
                <a:latin typeface="Trebuchet MS"/>
                <a:cs typeface="Trebuchet MS"/>
              </a:rPr>
              <a:t>FILE </a:t>
            </a:r>
            <a:r>
              <a:rPr sz="1400" dirty="0">
                <a:latin typeface="Trebuchet MS"/>
                <a:cs typeface="Trebuchet MS"/>
              </a:rPr>
              <a:t>- ONLY</a:t>
            </a:r>
            <a:r>
              <a:rPr sz="1400" spc="-114" dirty="0">
                <a:latin typeface="Trebuchet MS"/>
                <a:cs typeface="Trebuchet MS"/>
              </a:rPr>
              <a:t> </a:t>
            </a:r>
            <a:r>
              <a:rPr sz="1400" dirty="0">
                <a:latin typeface="Trebuchet MS"/>
                <a:cs typeface="Trebuchet MS"/>
              </a:rPr>
              <a:t>EDIT  YOUR</a:t>
            </a:r>
            <a:r>
              <a:rPr sz="1400" spc="-20" dirty="0">
                <a:latin typeface="Trebuchet MS"/>
                <a:cs typeface="Trebuchet MS"/>
              </a:rPr>
              <a:t> </a:t>
            </a:r>
            <a:r>
              <a:rPr sz="1400" dirty="0">
                <a:latin typeface="Trebuchet MS"/>
                <a:cs typeface="Trebuchet MS"/>
              </a:rPr>
              <a:t>COPY!</a:t>
            </a:r>
            <a:endParaRPr sz="1400">
              <a:latin typeface="Trebuchet MS"/>
              <a:cs typeface="Trebuchet MS"/>
            </a:endParaRPr>
          </a:p>
        </p:txBody>
      </p:sp>
      <p:sp>
        <p:nvSpPr>
          <p:cNvPr id="7" name="object 7"/>
          <p:cNvSpPr txBox="1"/>
          <p:nvPr/>
        </p:nvSpPr>
        <p:spPr>
          <a:xfrm>
            <a:off x="4310160" y="3918511"/>
            <a:ext cx="3990340" cy="239395"/>
          </a:xfrm>
          <a:prstGeom prst="rect">
            <a:avLst/>
          </a:prstGeom>
        </p:spPr>
        <p:txBody>
          <a:bodyPr vert="horz" wrap="square" lIns="0" tIns="12700" rIns="0" bIns="0" rtlCol="0">
            <a:spAutoFit/>
          </a:bodyPr>
          <a:lstStyle/>
          <a:p>
            <a:pPr marL="12700">
              <a:lnSpc>
                <a:spcPct val="100000"/>
              </a:lnSpc>
              <a:spcBef>
                <a:spcPts val="100"/>
              </a:spcBef>
            </a:pPr>
            <a:r>
              <a:rPr sz="1400" u="heavy" spc="-5" dirty="0">
                <a:solidFill>
                  <a:srgbClr val="0562C1"/>
                </a:solidFill>
                <a:uFill>
                  <a:solidFill>
                    <a:srgbClr val="0562C1"/>
                  </a:solidFill>
                </a:uFill>
                <a:latin typeface="Arial"/>
                <a:cs typeface="Arial"/>
                <a:hlinkClick r:id="rId6"/>
              </a:rPr>
              <a:t>https://www.youtube.com/watch?v=kYA6GLAzz9A</a:t>
            </a:r>
            <a:endParaRPr sz="1400">
              <a:latin typeface="Arial"/>
              <a:cs typeface="Arial"/>
            </a:endParaRPr>
          </a:p>
        </p:txBody>
      </p:sp>
      <p:sp>
        <p:nvSpPr>
          <p:cNvPr id="8" name="object 8"/>
          <p:cNvSpPr/>
          <p:nvPr/>
        </p:nvSpPr>
        <p:spPr>
          <a:xfrm>
            <a:off x="3863340" y="944880"/>
            <a:ext cx="4920995" cy="2761487"/>
          </a:xfrm>
          <a:prstGeom prst="rect">
            <a:avLst/>
          </a:prstGeom>
          <a:blipFill>
            <a:blip r:embed="rId7"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5143500"/>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6850380" y="4546091"/>
            <a:ext cx="1924811" cy="289559"/>
          </a:xfrm>
          <a:prstGeom prst="rect">
            <a:avLst/>
          </a:prstGeom>
          <a:blipFill>
            <a:blip r:embed="rId5"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167312" y="1234078"/>
            <a:ext cx="7040880" cy="2219960"/>
          </a:xfrm>
          <a:prstGeom prst="rect">
            <a:avLst/>
          </a:prstGeom>
        </p:spPr>
        <p:txBody>
          <a:bodyPr vert="horz" wrap="square" lIns="0" tIns="12700" rIns="0" bIns="0" rtlCol="0">
            <a:spAutoFit/>
          </a:bodyPr>
          <a:lstStyle/>
          <a:p>
            <a:pPr marL="12700" marR="5080" algn="ctr">
              <a:lnSpc>
                <a:spcPct val="100000"/>
              </a:lnSpc>
              <a:spcBef>
                <a:spcPts val="100"/>
              </a:spcBef>
            </a:pPr>
            <a:r>
              <a:rPr sz="3600" b="1" dirty="0">
                <a:solidFill>
                  <a:srgbClr val="FFFFFF"/>
                </a:solidFill>
                <a:latin typeface="Cambria"/>
                <a:cs typeface="Cambria"/>
              </a:rPr>
              <a:t>Next </a:t>
            </a:r>
            <a:r>
              <a:rPr sz="3600" b="1" spc="-5" dirty="0">
                <a:solidFill>
                  <a:srgbClr val="FFFFFF"/>
                </a:solidFill>
                <a:latin typeface="Cambria"/>
                <a:cs typeface="Cambria"/>
              </a:rPr>
              <a:t>slides are blank </a:t>
            </a:r>
            <a:r>
              <a:rPr sz="3600" b="1" dirty="0">
                <a:solidFill>
                  <a:srgbClr val="FFFFFF"/>
                </a:solidFill>
                <a:latin typeface="Cambria"/>
                <a:cs typeface="Cambria"/>
              </a:rPr>
              <a:t>for </a:t>
            </a:r>
            <a:r>
              <a:rPr sz="3600" b="1" spc="-5" dirty="0">
                <a:solidFill>
                  <a:srgbClr val="FFFFFF"/>
                </a:solidFill>
                <a:latin typeface="Cambria"/>
                <a:cs typeface="Cambria"/>
              </a:rPr>
              <a:t>your</a:t>
            </a:r>
            <a:r>
              <a:rPr sz="3600" b="1" spc="-60" dirty="0">
                <a:solidFill>
                  <a:srgbClr val="FFFFFF"/>
                </a:solidFill>
                <a:latin typeface="Cambria"/>
                <a:cs typeface="Cambria"/>
              </a:rPr>
              <a:t> </a:t>
            </a:r>
            <a:r>
              <a:rPr sz="3600" b="1" spc="-5" dirty="0">
                <a:solidFill>
                  <a:srgbClr val="FFFFFF"/>
                </a:solidFill>
                <a:latin typeface="Cambria"/>
                <a:cs typeface="Cambria"/>
              </a:rPr>
              <a:t>use  in setting up your </a:t>
            </a:r>
            <a:r>
              <a:rPr sz="3600" b="1" dirty="0">
                <a:solidFill>
                  <a:srgbClr val="FFFFFF"/>
                </a:solidFill>
                <a:latin typeface="Cambria"/>
                <a:cs typeface="Cambria"/>
              </a:rPr>
              <a:t>own  </a:t>
            </a:r>
            <a:r>
              <a:rPr sz="3600" b="1" spc="-5" dirty="0">
                <a:solidFill>
                  <a:srgbClr val="FFFFFF"/>
                </a:solidFill>
                <a:latin typeface="Cambria"/>
                <a:cs typeface="Cambria"/>
              </a:rPr>
              <a:t>introduction </a:t>
            </a:r>
            <a:r>
              <a:rPr sz="3600" b="1" dirty="0">
                <a:solidFill>
                  <a:srgbClr val="FFFFFF"/>
                </a:solidFill>
                <a:latin typeface="Cambria"/>
                <a:cs typeface="Cambria"/>
              </a:rPr>
              <a:t>to tech </a:t>
            </a:r>
            <a:r>
              <a:rPr sz="3600" b="1" spc="-5" dirty="0">
                <a:solidFill>
                  <a:srgbClr val="FFFFFF"/>
                </a:solidFill>
                <a:latin typeface="Cambria"/>
                <a:cs typeface="Cambria"/>
              </a:rPr>
              <a:t>theatre  PowerPoint</a:t>
            </a:r>
            <a:endParaRPr sz="3600">
              <a:latin typeface="Cambria"/>
              <a:cs typeface="Cambri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510" y="2516865"/>
            <a:ext cx="5793740" cy="756920"/>
          </a:xfrm>
          <a:prstGeom prst="rect">
            <a:avLst/>
          </a:prstGeom>
        </p:spPr>
        <p:txBody>
          <a:bodyPr vert="horz" wrap="square" lIns="0" tIns="12700" rIns="0" bIns="0" rtlCol="0">
            <a:spAutoFit/>
          </a:bodyPr>
          <a:lstStyle/>
          <a:p>
            <a:pPr marL="12700">
              <a:lnSpc>
                <a:spcPct val="100000"/>
              </a:lnSpc>
              <a:spcBef>
                <a:spcPts val="100"/>
              </a:spcBef>
            </a:pPr>
            <a:r>
              <a:rPr spc="-5" dirty="0"/>
              <a:t>Welcome To</a:t>
            </a:r>
            <a:r>
              <a:rPr spc="-60" dirty="0"/>
              <a:t> </a:t>
            </a:r>
            <a:r>
              <a:rPr spc="-5" dirty="0"/>
              <a:t>Stagecraft</a:t>
            </a:r>
          </a:p>
        </p:txBody>
      </p:sp>
      <p:sp>
        <p:nvSpPr>
          <p:cNvPr id="3" name="object 3"/>
          <p:cNvSpPr txBox="1"/>
          <p:nvPr/>
        </p:nvSpPr>
        <p:spPr>
          <a:xfrm>
            <a:off x="1368552" y="184404"/>
            <a:ext cx="6169660" cy="2021205"/>
          </a:xfrm>
          <a:prstGeom prst="rect">
            <a:avLst/>
          </a:prstGeom>
          <a:solidFill>
            <a:srgbClr val="E7E6E6"/>
          </a:solidFill>
          <a:ln w="9144">
            <a:solidFill>
              <a:srgbClr val="44536A"/>
            </a:solidFill>
          </a:ln>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55"/>
              </a:spcBef>
            </a:pPr>
            <a:endParaRPr sz="1600">
              <a:latin typeface="Times New Roman"/>
              <a:cs typeface="Times New Roman"/>
            </a:endParaRPr>
          </a:p>
          <a:p>
            <a:pPr algn="ctr">
              <a:lnSpc>
                <a:spcPct val="100000"/>
              </a:lnSpc>
            </a:pPr>
            <a:r>
              <a:rPr sz="1400" spc="-5" dirty="0">
                <a:latin typeface="Arial"/>
                <a:cs typeface="Arial"/>
              </a:rPr>
              <a:t>Add Your Logo</a:t>
            </a:r>
            <a:r>
              <a:rPr sz="1400" spc="-40" dirty="0">
                <a:latin typeface="Arial"/>
                <a:cs typeface="Arial"/>
              </a:rPr>
              <a:t> </a:t>
            </a:r>
            <a:r>
              <a:rPr sz="1400" spc="-5" dirty="0">
                <a:latin typeface="Arial"/>
                <a:cs typeface="Arial"/>
              </a:rPr>
              <a:t>Here</a:t>
            </a:r>
            <a:endParaRPr sz="1400">
              <a:latin typeface="Arial"/>
              <a:cs typeface="Aria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8642" y="252116"/>
            <a:ext cx="4447540" cy="696595"/>
          </a:xfrm>
          <a:prstGeom prst="rect">
            <a:avLst/>
          </a:prstGeom>
        </p:spPr>
        <p:txBody>
          <a:bodyPr vert="horz" wrap="square" lIns="0" tIns="13335" rIns="0" bIns="0" rtlCol="0">
            <a:spAutoFit/>
          </a:bodyPr>
          <a:lstStyle/>
          <a:p>
            <a:pPr marL="12700">
              <a:lnSpc>
                <a:spcPct val="100000"/>
              </a:lnSpc>
              <a:spcBef>
                <a:spcPts val="105"/>
              </a:spcBef>
            </a:pPr>
            <a:r>
              <a:rPr sz="4400" dirty="0"/>
              <a:t>What </a:t>
            </a:r>
            <a:r>
              <a:rPr sz="4400" spc="-5" dirty="0"/>
              <a:t>is</a:t>
            </a:r>
            <a:r>
              <a:rPr sz="4400" spc="-60" dirty="0"/>
              <a:t> </a:t>
            </a:r>
            <a:r>
              <a:rPr sz="4400" dirty="0"/>
              <a:t>Stagecraft?</a:t>
            </a:r>
            <a:endParaRPr sz="4400"/>
          </a:p>
        </p:txBody>
      </p:sp>
      <p:sp>
        <p:nvSpPr>
          <p:cNvPr id="3" name="object 3"/>
          <p:cNvSpPr txBox="1"/>
          <p:nvPr/>
        </p:nvSpPr>
        <p:spPr>
          <a:xfrm>
            <a:off x="613650" y="1289542"/>
            <a:ext cx="7914640" cy="2140585"/>
          </a:xfrm>
          <a:prstGeom prst="rect">
            <a:avLst/>
          </a:prstGeom>
        </p:spPr>
        <p:txBody>
          <a:bodyPr vert="horz" wrap="square" lIns="0" tIns="59690" rIns="0" bIns="0" rtlCol="0">
            <a:spAutoFit/>
          </a:bodyPr>
          <a:lstStyle/>
          <a:p>
            <a:pPr marL="48895" marR="37465" algn="ctr">
              <a:lnSpc>
                <a:spcPts val="3030"/>
              </a:lnSpc>
              <a:spcBef>
                <a:spcPts val="470"/>
              </a:spcBef>
            </a:pPr>
            <a:r>
              <a:rPr sz="2800" spc="-5" dirty="0">
                <a:latin typeface="Calibri"/>
                <a:cs typeface="Calibri"/>
              </a:rPr>
              <a:t>* Stagecraft </a:t>
            </a:r>
            <a:r>
              <a:rPr sz="2800" spc="-10" dirty="0">
                <a:latin typeface="Calibri"/>
                <a:cs typeface="Calibri"/>
              </a:rPr>
              <a:t>is </a:t>
            </a:r>
            <a:r>
              <a:rPr sz="2800" spc="-5" dirty="0">
                <a:latin typeface="Calibri"/>
                <a:cs typeface="Calibri"/>
              </a:rPr>
              <a:t>the creation of technical elements </a:t>
            </a:r>
            <a:r>
              <a:rPr sz="2800" spc="-10" dirty="0">
                <a:latin typeface="Calibri"/>
                <a:cs typeface="Calibri"/>
              </a:rPr>
              <a:t>used  in </a:t>
            </a:r>
            <a:r>
              <a:rPr sz="2800" spc="-5" dirty="0">
                <a:latin typeface="Calibri"/>
                <a:cs typeface="Calibri"/>
              </a:rPr>
              <a:t>a theatrical</a:t>
            </a:r>
            <a:r>
              <a:rPr sz="2800" spc="5" dirty="0">
                <a:latin typeface="Calibri"/>
                <a:cs typeface="Calibri"/>
              </a:rPr>
              <a:t> </a:t>
            </a:r>
            <a:r>
              <a:rPr sz="2800" spc="-5" dirty="0">
                <a:latin typeface="Calibri"/>
                <a:cs typeface="Calibri"/>
              </a:rPr>
              <a:t>production.</a:t>
            </a:r>
            <a:endParaRPr sz="2800">
              <a:latin typeface="Calibri"/>
              <a:cs typeface="Calibri"/>
            </a:endParaRPr>
          </a:p>
          <a:p>
            <a:pPr>
              <a:lnSpc>
                <a:spcPct val="100000"/>
              </a:lnSpc>
            </a:pPr>
            <a:endParaRPr sz="3450">
              <a:latin typeface="Calibri"/>
              <a:cs typeface="Calibri"/>
            </a:endParaRPr>
          </a:p>
          <a:p>
            <a:pPr marL="12065" marR="5080" algn="ctr">
              <a:lnSpc>
                <a:spcPts val="3030"/>
              </a:lnSpc>
            </a:pPr>
            <a:r>
              <a:rPr sz="2800" spc="-5" dirty="0">
                <a:latin typeface="Calibri"/>
                <a:cs typeface="Calibri"/>
              </a:rPr>
              <a:t>Stagecraft covers several </a:t>
            </a:r>
            <a:r>
              <a:rPr sz="2800" spc="-10" dirty="0">
                <a:latin typeface="Calibri"/>
                <a:cs typeface="Calibri"/>
              </a:rPr>
              <a:t>different </a:t>
            </a:r>
            <a:r>
              <a:rPr sz="2800" spc="-5" dirty="0">
                <a:latin typeface="Calibri"/>
                <a:cs typeface="Calibri"/>
              </a:rPr>
              <a:t>areas of a theatrical  production.</a:t>
            </a:r>
            <a:endParaRPr sz="2800">
              <a:latin typeface="Calibri"/>
              <a:cs typeface="Calibri"/>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0674" y="1101685"/>
            <a:ext cx="2731770" cy="2006600"/>
          </a:xfrm>
          <a:prstGeom prst="rect">
            <a:avLst/>
          </a:prstGeom>
        </p:spPr>
        <p:txBody>
          <a:bodyPr vert="horz" wrap="square" lIns="0" tIns="12065" rIns="0" bIns="0" rtlCol="0">
            <a:spAutoFit/>
          </a:bodyPr>
          <a:lstStyle/>
          <a:p>
            <a:pPr marL="12700">
              <a:lnSpc>
                <a:spcPct val="100000"/>
              </a:lnSpc>
              <a:spcBef>
                <a:spcPts val="95"/>
              </a:spcBef>
            </a:pPr>
            <a:r>
              <a:rPr sz="2200" b="1" spc="-5" dirty="0">
                <a:latin typeface="Calibri"/>
                <a:cs typeface="Calibri"/>
              </a:rPr>
              <a:t>Art </a:t>
            </a:r>
            <a:r>
              <a:rPr sz="2200" b="1" spc="-10" dirty="0">
                <a:latin typeface="Calibri"/>
                <a:cs typeface="Calibri"/>
              </a:rPr>
              <a:t>Form </a:t>
            </a:r>
            <a:r>
              <a:rPr sz="2200" b="1" spc="-5" dirty="0">
                <a:latin typeface="Calibri"/>
                <a:cs typeface="Calibri"/>
              </a:rPr>
              <a:t>-</a:t>
            </a:r>
            <a:r>
              <a:rPr sz="2200" b="1" spc="45" dirty="0">
                <a:latin typeface="Calibri"/>
                <a:cs typeface="Calibri"/>
              </a:rPr>
              <a:t> </a:t>
            </a:r>
            <a:r>
              <a:rPr sz="2200" b="1" spc="-10" dirty="0">
                <a:latin typeface="Calibri"/>
                <a:cs typeface="Calibri"/>
              </a:rPr>
              <a:t>Theatre</a:t>
            </a:r>
            <a:endParaRPr sz="2200">
              <a:latin typeface="Calibri"/>
              <a:cs typeface="Calibri"/>
            </a:endParaRPr>
          </a:p>
          <a:p>
            <a:pPr>
              <a:lnSpc>
                <a:spcPct val="100000"/>
              </a:lnSpc>
              <a:spcBef>
                <a:spcPts val="55"/>
              </a:spcBef>
            </a:pPr>
            <a:endParaRPr sz="3100">
              <a:latin typeface="Calibri"/>
              <a:cs typeface="Calibri"/>
            </a:endParaRPr>
          </a:p>
          <a:p>
            <a:pPr marL="12700">
              <a:lnSpc>
                <a:spcPct val="100000"/>
              </a:lnSpc>
            </a:pPr>
            <a:r>
              <a:rPr sz="2200" b="1" spc="-5" dirty="0">
                <a:latin typeface="Calibri"/>
                <a:cs typeface="Calibri"/>
              </a:rPr>
              <a:t>Place -</a:t>
            </a:r>
            <a:r>
              <a:rPr sz="2200" b="1" spc="25" dirty="0">
                <a:latin typeface="Calibri"/>
                <a:cs typeface="Calibri"/>
              </a:rPr>
              <a:t> </a:t>
            </a:r>
            <a:r>
              <a:rPr sz="2200" b="1" spc="-10" dirty="0">
                <a:latin typeface="Calibri"/>
                <a:cs typeface="Calibri"/>
              </a:rPr>
              <a:t>theater</a:t>
            </a:r>
            <a:endParaRPr sz="2200">
              <a:latin typeface="Calibri"/>
              <a:cs typeface="Calibri"/>
            </a:endParaRPr>
          </a:p>
          <a:p>
            <a:pPr>
              <a:lnSpc>
                <a:spcPct val="100000"/>
              </a:lnSpc>
              <a:spcBef>
                <a:spcPts val="55"/>
              </a:spcBef>
            </a:pPr>
            <a:endParaRPr sz="3100">
              <a:latin typeface="Calibri"/>
              <a:cs typeface="Calibri"/>
            </a:endParaRPr>
          </a:p>
          <a:p>
            <a:pPr marL="12700">
              <a:lnSpc>
                <a:spcPct val="100000"/>
              </a:lnSpc>
            </a:pPr>
            <a:r>
              <a:rPr sz="2200" b="1" spc="-5" dirty="0">
                <a:latin typeface="Calibri"/>
                <a:cs typeface="Calibri"/>
              </a:rPr>
              <a:t>Think of it as an</a:t>
            </a:r>
            <a:r>
              <a:rPr sz="2200" b="1" spc="-10" dirty="0">
                <a:latin typeface="Calibri"/>
                <a:cs typeface="Calibri"/>
              </a:rPr>
              <a:t> action!</a:t>
            </a:r>
            <a:endParaRPr sz="2200">
              <a:latin typeface="Calibri"/>
              <a:cs typeface="Calibri"/>
            </a:endParaRPr>
          </a:p>
        </p:txBody>
      </p:sp>
      <p:sp>
        <p:nvSpPr>
          <p:cNvPr id="3" name="object 3"/>
          <p:cNvSpPr txBox="1">
            <a:spLocks noGrp="1"/>
          </p:cNvSpPr>
          <p:nvPr>
            <p:ph type="title"/>
          </p:nvPr>
        </p:nvSpPr>
        <p:spPr>
          <a:xfrm>
            <a:off x="610674" y="422871"/>
            <a:ext cx="2028189"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Oswald"/>
                <a:cs typeface="Oswald"/>
              </a:rPr>
              <a:t>What </a:t>
            </a:r>
            <a:r>
              <a:rPr sz="2400" b="1" dirty="0">
                <a:latin typeface="Oswald"/>
                <a:cs typeface="Oswald"/>
              </a:rPr>
              <a:t>is</a:t>
            </a:r>
            <a:r>
              <a:rPr sz="2400" b="1" spc="-65" dirty="0">
                <a:latin typeface="Oswald"/>
                <a:cs typeface="Oswald"/>
              </a:rPr>
              <a:t> </a:t>
            </a:r>
            <a:r>
              <a:rPr sz="2400" b="1" spc="-5" dirty="0">
                <a:latin typeface="Oswald"/>
                <a:cs typeface="Oswald"/>
              </a:rPr>
              <a:t>Theatre?</a:t>
            </a:r>
            <a:endParaRPr sz="2400">
              <a:latin typeface="Oswald"/>
              <a:cs typeface="Oswald"/>
            </a:endParaRPr>
          </a:p>
        </p:txBody>
      </p:sp>
      <p:sp>
        <p:nvSpPr>
          <p:cNvPr id="4" name="object 4"/>
          <p:cNvSpPr txBox="1"/>
          <p:nvPr/>
        </p:nvSpPr>
        <p:spPr>
          <a:xfrm>
            <a:off x="3925575" y="792378"/>
            <a:ext cx="1460500" cy="482600"/>
          </a:xfrm>
          <a:prstGeom prst="rect">
            <a:avLst/>
          </a:prstGeom>
        </p:spPr>
        <p:txBody>
          <a:bodyPr vert="horz" wrap="square" lIns="0" tIns="12700" rIns="0" bIns="0" rtlCol="0">
            <a:spAutoFit/>
          </a:bodyPr>
          <a:lstStyle/>
          <a:p>
            <a:pPr marL="12700">
              <a:lnSpc>
                <a:spcPct val="100000"/>
              </a:lnSpc>
              <a:spcBef>
                <a:spcPts val="100"/>
              </a:spcBef>
            </a:pPr>
            <a:r>
              <a:rPr sz="3000" b="1" spc="-5" dirty="0">
                <a:latin typeface="Calibri"/>
                <a:cs typeface="Calibri"/>
              </a:rPr>
              <a:t>Theatre</a:t>
            </a:r>
            <a:r>
              <a:rPr sz="3000" b="1" spc="-75" dirty="0">
                <a:latin typeface="Calibri"/>
                <a:cs typeface="Calibri"/>
              </a:rPr>
              <a:t> </a:t>
            </a:r>
            <a:r>
              <a:rPr sz="3000" b="1" dirty="0">
                <a:latin typeface="Calibri"/>
                <a:cs typeface="Calibri"/>
              </a:rPr>
              <a:t>-</a:t>
            </a:r>
            <a:endParaRPr sz="3000">
              <a:latin typeface="Calibri"/>
              <a:cs typeface="Calibri"/>
            </a:endParaRPr>
          </a:p>
        </p:txBody>
      </p:sp>
      <p:sp>
        <p:nvSpPr>
          <p:cNvPr id="5" name="object 5"/>
          <p:cNvSpPr txBox="1"/>
          <p:nvPr/>
        </p:nvSpPr>
        <p:spPr>
          <a:xfrm>
            <a:off x="3925575" y="1336446"/>
            <a:ext cx="4520565" cy="2215515"/>
          </a:xfrm>
          <a:prstGeom prst="rect">
            <a:avLst/>
          </a:prstGeom>
        </p:spPr>
        <p:txBody>
          <a:bodyPr vert="horz" wrap="square" lIns="0" tIns="13335" rIns="0" bIns="0" rtlCol="0">
            <a:spAutoFit/>
          </a:bodyPr>
          <a:lstStyle/>
          <a:p>
            <a:pPr marL="12700" marR="5080">
              <a:lnSpc>
                <a:spcPct val="99700"/>
              </a:lnSpc>
              <a:spcBef>
                <a:spcPts val="105"/>
              </a:spcBef>
            </a:pPr>
            <a:r>
              <a:rPr sz="2400" dirty="0">
                <a:latin typeface="Montserrat"/>
                <a:cs typeface="Montserrat"/>
              </a:rPr>
              <a:t>is </a:t>
            </a:r>
            <a:r>
              <a:rPr sz="2400" spc="-5" dirty="0">
                <a:latin typeface="Montserrat"/>
                <a:cs typeface="Montserrat"/>
              </a:rPr>
              <a:t>an art form concerned  almost exclusively with live  performances </a:t>
            </a:r>
            <a:r>
              <a:rPr sz="2400" dirty="0">
                <a:latin typeface="Montserrat"/>
                <a:cs typeface="Montserrat"/>
              </a:rPr>
              <a:t>in </a:t>
            </a:r>
            <a:r>
              <a:rPr sz="2400" spc="-5" dirty="0">
                <a:latin typeface="Montserrat"/>
                <a:cs typeface="Montserrat"/>
              </a:rPr>
              <a:t>which the  action </a:t>
            </a:r>
            <a:r>
              <a:rPr sz="2400" dirty="0">
                <a:latin typeface="Montserrat"/>
                <a:cs typeface="Montserrat"/>
              </a:rPr>
              <a:t>is </a:t>
            </a:r>
            <a:r>
              <a:rPr sz="2400" spc="-5" dirty="0">
                <a:latin typeface="Montserrat"/>
                <a:cs typeface="Montserrat"/>
              </a:rPr>
              <a:t>precisely planned </a:t>
            </a:r>
            <a:r>
              <a:rPr sz="2400" dirty="0">
                <a:latin typeface="Montserrat"/>
                <a:cs typeface="Montserrat"/>
              </a:rPr>
              <a:t>to  </a:t>
            </a:r>
            <a:r>
              <a:rPr sz="2400" spc="-5" dirty="0">
                <a:latin typeface="Montserrat"/>
                <a:cs typeface="Montserrat"/>
              </a:rPr>
              <a:t>create </a:t>
            </a:r>
            <a:r>
              <a:rPr sz="2400" dirty="0">
                <a:latin typeface="Montserrat"/>
                <a:cs typeface="Montserrat"/>
              </a:rPr>
              <a:t>a </a:t>
            </a:r>
            <a:r>
              <a:rPr sz="2400" spc="-5" dirty="0">
                <a:latin typeface="Montserrat"/>
                <a:cs typeface="Montserrat"/>
              </a:rPr>
              <a:t>coherent and  significant sense of</a:t>
            </a:r>
            <a:r>
              <a:rPr sz="2400" spc="30" dirty="0">
                <a:latin typeface="Montserrat"/>
                <a:cs typeface="Montserrat"/>
              </a:rPr>
              <a:t> </a:t>
            </a:r>
            <a:r>
              <a:rPr sz="2400" spc="-5" dirty="0">
                <a:latin typeface="Montserrat"/>
                <a:cs typeface="Montserrat"/>
              </a:rPr>
              <a:t>drama</a:t>
            </a:r>
            <a:r>
              <a:rPr sz="2400" spc="-5" dirty="0">
                <a:solidFill>
                  <a:srgbClr val="F3F3F3"/>
                </a:solidFill>
                <a:latin typeface="Montserrat"/>
                <a:cs typeface="Montserrat"/>
              </a:rPr>
              <a:t>.</a:t>
            </a:r>
            <a:endParaRPr sz="2400">
              <a:latin typeface="Montserrat"/>
              <a:cs typeface="Montserrat"/>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1485</Words>
  <Application>Microsoft Office PowerPoint</Application>
  <PresentationFormat>On-screen Show (16:9)</PresentationFormat>
  <Paragraphs>459</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Cambria</vt:lpstr>
      <vt:lpstr>Montserrat</vt:lpstr>
      <vt:lpstr>Oswald</vt:lpstr>
      <vt:lpstr>Times New Roman</vt:lpstr>
      <vt:lpstr>Trebuchet MS</vt:lpstr>
      <vt:lpstr>Office Theme</vt:lpstr>
      <vt:lpstr>PowerPoint Presentation</vt:lpstr>
      <vt:lpstr>Designed and Created  by Brandon Goodman Houston Texas  brandonkgoodman@katyisd.org</vt:lpstr>
      <vt:lpstr>Unit 1- Introduction</vt:lpstr>
      <vt:lpstr>PowerPoint Presentation</vt:lpstr>
      <vt:lpstr>Day 1 – Set up Google Slides</vt:lpstr>
      <vt:lpstr>Next slides are blank for your use  in setting up your own  introduction to tech theatre  PowerPoint</vt:lpstr>
      <vt:lpstr>Welcome To Stagecraft</vt:lpstr>
      <vt:lpstr>What is Stagecraft?</vt:lpstr>
      <vt:lpstr>What is Theatre?</vt:lpstr>
      <vt:lpstr>Stagecraft Word Wall</vt:lpstr>
      <vt:lpstr>Technical Theatre</vt:lpstr>
      <vt:lpstr>Scenic Design</vt:lpstr>
      <vt:lpstr>Scenic Design</vt:lpstr>
      <vt:lpstr>Lighting -</vt:lpstr>
      <vt:lpstr>Lighting</vt:lpstr>
      <vt:lpstr>Sound -</vt:lpstr>
      <vt:lpstr>Sound</vt:lpstr>
      <vt:lpstr>Costumes -</vt:lpstr>
      <vt:lpstr>Costumes</vt:lpstr>
      <vt:lpstr>Props</vt:lpstr>
      <vt:lpstr>Props</vt:lpstr>
      <vt:lpstr>Hair and Makeup</vt:lpstr>
      <vt:lpstr>Hair and Makeup</vt:lpstr>
      <vt:lpstr>2019-2020 Productions</vt:lpstr>
      <vt:lpstr>PowerPoint Presentation</vt:lpstr>
      <vt:lpstr>About Me….</vt:lpstr>
      <vt:lpstr>PowerPoint Presentation</vt:lpstr>
      <vt:lpstr>PowerPoint Presentation</vt:lpstr>
      <vt:lpstr>course?</vt:lpstr>
      <vt:lpstr>Teamwork makes the  Dreamwork</vt:lpstr>
      <vt:lpstr>What did you learn about  yourself in these fun quizzes? Did you agree?</vt:lpstr>
      <vt:lpstr>(insert your theatre or school) Core Values</vt:lpstr>
      <vt:lpstr>Core Values Activity</vt:lpstr>
      <vt:lpstr>Elements of Design</vt:lpstr>
      <vt:lpstr>Use the Elements of Design to create a nameplate that</vt:lpstr>
      <vt:lpstr>About Me Presentation</vt:lpstr>
      <vt:lpstr>About Me Presentation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Wilkerson</dc:creator>
  <cp:lastModifiedBy>Cory Wilkerson</cp:lastModifiedBy>
  <cp:revision>1</cp:revision>
  <dcterms:created xsi:type="dcterms:W3CDTF">2020-07-01T20:43:58Z</dcterms:created>
  <dcterms:modified xsi:type="dcterms:W3CDTF">2020-07-01T20:45:20Z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2019-11-18T00:00:00Z</vt:filetime>
  </property>
  <property fmtid="{D5CDD505-2E9C-101B-9397-08002B2CF9AE}" pid="3" name="Creator">
    <vt:lpwstr>Acrobat PDFMaker 19 for PowerPoint</vt:lpwstr>
  </property>
  <property fmtid="{D5CDD505-2E9C-101B-9397-08002B2CF9AE}" pid="4" name="LastSaved">
    <vt:filetime>2020-07-01T00:00:00Z</vt:filetime>
  </property>
  <property fmtid="{D5CDD505-2E9C-101B-9397-08002B2CF9AE}" pid="5" name="ArticulateGUID">
    <vt:lpwstr>4CFD2AC0-583B-458F-87E8-9E3529C25C24</vt:lpwstr>
  </property>
  <property fmtid="{D5CDD505-2E9C-101B-9397-08002B2CF9AE}" pid="6" name="ArticulatePath">
    <vt:lpwstr>https://schooltheatre-my.sharepoint.com/personal/cwilkerson_schooltheatre_org/Documents/Documents/01b 2019 PD Content/07 Tech Theatre/Tech Theatre Tool Kit HANDOUTS/1. Tech Theatre Toolkit - Introduction &amp; Week One</vt:lpwstr>
  </property>
</Properties>
</file>